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4727-1FAE-424A-B3B9-72A59EDFEB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D54-2C91-4480-828B-6C167F7E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4727-1FAE-424A-B3B9-72A59EDFEB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D54-2C91-4480-828B-6C167F7E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7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4727-1FAE-424A-B3B9-72A59EDFEB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D54-2C91-4480-828B-6C167F7E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0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4727-1FAE-424A-B3B9-72A59EDFEB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D54-2C91-4480-828B-6C167F7E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6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4727-1FAE-424A-B3B9-72A59EDFEB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D54-2C91-4480-828B-6C167F7E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4727-1FAE-424A-B3B9-72A59EDFEB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D54-2C91-4480-828B-6C167F7E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4727-1FAE-424A-B3B9-72A59EDFEB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D54-2C91-4480-828B-6C167F7E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0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4727-1FAE-424A-B3B9-72A59EDFEB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D54-2C91-4480-828B-6C167F7E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4727-1FAE-424A-B3B9-72A59EDFEB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D54-2C91-4480-828B-6C167F7E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9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4727-1FAE-424A-B3B9-72A59EDFEB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D54-2C91-4480-828B-6C167F7E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7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4727-1FAE-424A-B3B9-72A59EDFEB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D54-2C91-4480-828B-6C167F7E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54727-1FAE-424A-B3B9-72A59EDFEB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0D54-2C91-4480-828B-6C167F7E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3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227B-518A-4C71-9280-492A1D3CD7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7EFA2-D475-4D48-B4DB-DEA4D6458D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57BD9-C10B-4480-9F23-476162074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0" y="67377"/>
            <a:ext cx="9087290" cy="67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3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C52B1-68AC-4F88-BC17-7DC859C7A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33"/>
            <a:ext cx="9144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4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67569-D99F-4E3B-BD4E-F35A6E22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50"/>
            <a:ext cx="9144000" cy="66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04714A-4F91-4545-8F4B-CC3276BB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88"/>
            <a:ext cx="9143999" cy="68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926DD-4EE7-4102-A34E-467548176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66"/>
            <a:ext cx="9144000" cy="67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8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0F4DA-27F8-4DBD-9103-925527C6E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0" y="77001"/>
            <a:ext cx="9106040" cy="67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42095-44C7-4995-A3C3-2AE9B3265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46"/>
            <a:ext cx="9144000" cy="67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8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829A8-D0BE-4765-AA8F-3F096C7FE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89"/>
            <a:ext cx="9143999" cy="67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7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E63219-1187-4DFE-AF59-8FFF572B0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8"/>
            <a:ext cx="9143999" cy="678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51DC1-9932-4887-9223-6ADBEA044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91"/>
            <a:ext cx="9144000" cy="67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6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 Chalmers</dc:creator>
  <cp:lastModifiedBy>Elizabeth Chalmers</cp:lastModifiedBy>
  <cp:revision>1</cp:revision>
  <dcterms:created xsi:type="dcterms:W3CDTF">2025-04-29T14:34:39Z</dcterms:created>
  <dcterms:modified xsi:type="dcterms:W3CDTF">2025-04-29T16:39:12Z</dcterms:modified>
</cp:coreProperties>
</file>