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theme/theme5.xml" ContentType="application/vnd.openxmlformats-officedocument.theme+xml"/>
  <Override PartName="/ppt/slideLayouts/slideLayout25.xml" ContentType="application/vnd.openxmlformats-officedocument.presentationml.slideLayout+xml"/>
  <Override PartName="/ppt/theme/theme6.xml" ContentType="application/vnd.openxmlformats-officedocument.theme+xml"/>
  <Override PartName="/ppt/slideLayouts/slideLayout26.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4002" r:id="rId2"/>
    <p:sldMasterId id="2147484601" r:id="rId3"/>
    <p:sldMasterId id="2147484430" r:id="rId4"/>
    <p:sldMasterId id="2147484727" r:id="rId5"/>
    <p:sldMasterId id="2147484739" r:id="rId6"/>
    <p:sldMasterId id="2147483669" r:id="rId7"/>
  </p:sldMasterIdLst>
  <p:notesMasterIdLst>
    <p:notesMasterId r:id="rId23"/>
  </p:notesMasterIdLst>
  <p:sldIdLst>
    <p:sldId id="256" r:id="rId8"/>
    <p:sldId id="442" r:id="rId9"/>
    <p:sldId id="443" r:id="rId10"/>
    <p:sldId id="415" r:id="rId11"/>
    <p:sldId id="452" r:id="rId12"/>
    <p:sldId id="436" r:id="rId13"/>
    <p:sldId id="444" r:id="rId14"/>
    <p:sldId id="453" r:id="rId15"/>
    <p:sldId id="460" r:id="rId16"/>
    <p:sldId id="451" r:id="rId17"/>
    <p:sldId id="459" r:id="rId18"/>
    <p:sldId id="447" r:id="rId19"/>
    <p:sldId id="449" r:id="rId20"/>
    <p:sldId id="450" r:id="rId21"/>
    <p:sldId id="431"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C97"/>
    <a:srgbClr val="00BFB3"/>
    <a:srgbClr val="047A8A"/>
    <a:srgbClr val="0085CA"/>
    <a:srgbClr val="00B140"/>
    <a:srgbClr val="6C1D45"/>
    <a:srgbClr val="BF0D3E"/>
    <a:srgbClr val="E10098"/>
    <a:srgbClr val="440099"/>
    <a:srgbClr val="FF9E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30" autoAdjust="0"/>
    <p:restoredTop sz="85211" autoAdjust="0"/>
  </p:normalViewPr>
  <p:slideViewPr>
    <p:cSldViewPr snapToGrid="0" snapToObjects="1">
      <p:cViewPr varScale="1">
        <p:scale>
          <a:sx n="64" d="100"/>
          <a:sy n="64" d="100"/>
        </p:scale>
        <p:origin x="1546" y="7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65" d="100"/>
          <a:sy n="65" d="100"/>
        </p:scale>
        <p:origin x="2364" y="4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829461-35EC-4000-844B-2A65EAFE5961}"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B6177EDC-5C6B-4E4F-8C3A-EF413F6AB323}">
      <dgm:prSet/>
      <dgm:spPr/>
      <dgm:t>
        <a:bodyPr/>
        <a:lstStyle/>
        <a:p>
          <a:r>
            <a:rPr lang="en-US" dirty="0"/>
            <a:t>Seed Library </a:t>
          </a:r>
        </a:p>
      </dgm:t>
    </dgm:pt>
    <dgm:pt modelId="{A9683CE8-4642-4199-9D59-377F2C18BEA9}" type="parTrans" cxnId="{459BDA01-3D9E-4263-AC7C-B0E4C53D4459}">
      <dgm:prSet/>
      <dgm:spPr/>
      <dgm:t>
        <a:bodyPr/>
        <a:lstStyle/>
        <a:p>
          <a:endParaRPr lang="en-US"/>
        </a:p>
      </dgm:t>
    </dgm:pt>
    <dgm:pt modelId="{7714177F-F51D-45AB-8CAA-E7D3156C60A1}" type="sibTrans" cxnId="{459BDA01-3D9E-4263-AC7C-B0E4C53D4459}">
      <dgm:prSet/>
      <dgm:spPr/>
      <dgm:t>
        <a:bodyPr/>
        <a:lstStyle/>
        <a:p>
          <a:endParaRPr lang="en-US"/>
        </a:p>
      </dgm:t>
    </dgm:pt>
    <dgm:pt modelId="{160BB386-D4A7-437A-A110-79B5A80F576C}">
      <dgm:prSet/>
      <dgm:spPr/>
      <dgm:t>
        <a:bodyPr/>
        <a:lstStyle/>
        <a:p>
          <a:r>
            <a:rPr lang="en-US"/>
            <a:t>Life Jackets</a:t>
          </a:r>
        </a:p>
      </dgm:t>
    </dgm:pt>
    <dgm:pt modelId="{D2E79ACB-1443-4C60-AF1B-6C0187C6E420}" type="parTrans" cxnId="{DC9C0526-80F6-40C9-9C61-A0FDFB2976EA}">
      <dgm:prSet/>
      <dgm:spPr/>
      <dgm:t>
        <a:bodyPr/>
        <a:lstStyle/>
        <a:p>
          <a:endParaRPr lang="en-US"/>
        </a:p>
      </dgm:t>
    </dgm:pt>
    <dgm:pt modelId="{8722470C-FCB3-4D02-A207-50D93A625FEC}" type="sibTrans" cxnId="{DC9C0526-80F6-40C9-9C61-A0FDFB2976EA}">
      <dgm:prSet/>
      <dgm:spPr/>
      <dgm:t>
        <a:bodyPr/>
        <a:lstStyle/>
        <a:p>
          <a:endParaRPr lang="en-US"/>
        </a:p>
      </dgm:t>
    </dgm:pt>
    <dgm:pt modelId="{0ECC44AF-00F7-492A-A1E3-F48AF50CA2FD}">
      <dgm:prSet/>
      <dgm:spPr/>
      <dgm:t>
        <a:bodyPr/>
        <a:lstStyle/>
        <a:p>
          <a:r>
            <a:rPr lang="en-US"/>
            <a:t>CO2 Monitors</a:t>
          </a:r>
        </a:p>
      </dgm:t>
    </dgm:pt>
    <dgm:pt modelId="{06FD2662-3F79-4632-83BE-01294A1DFCD0}" type="parTrans" cxnId="{D93EC412-2EEB-43D9-BBDB-8CE398A6115C}">
      <dgm:prSet/>
      <dgm:spPr/>
      <dgm:t>
        <a:bodyPr/>
        <a:lstStyle/>
        <a:p>
          <a:endParaRPr lang="en-US"/>
        </a:p>
      </dgm:t>
    </dgm:pt>
    <dgm:pt modelId="{70164798-AD4D-4FE2-A067-DB0782E2CE7B}" type="sibTrans" cxnId="{D93EC412-2EEB-43D9-BBDB-8CE398A6115C}">
      <dgm:prSet/>
      <dgm:spPr/>
      <dgm:t>
        <a:bodyPr/>
        <a:lstStyle/>
        <a:p>
          <a:endParaRPr lang="en-US"/>
        </a:p>
      </dgm:t>
    </dgm:pt>
    <dgm:pt modelId="{1E06C84C-D175-453C-AEC0-1ED41EA996B6}">
      <dgm:prSet/>
      <dgm:spPr/>
      <dgm:t>
        <a:bodyPr/>
        <a:lstStyle/>
        <a:p>
          <a:r>
            <a:rPr lang="en-US"/>
            <a:t>Summer Sports Kits</a:t>
          </a:r>
        </a:p>
      </dgm:t>
    </dgm:pt>
    <dgm:pt modelId="{C88E9363-009C-4EB6-9264-584B46DE2787}" type="parTrans" cxnId="{80F56352-A929-4B18-BECD-3DD0F37A20A8}">
      <dgm:prSet/>
      <dgm:spPr/>
      <dgm:t>
        <a:bodyPr/>
        <a:lstStyle/>
        <a:p>
          <a:endParaRPr lang="en-US"/>
        </a:p>
      </dgm:t>
    </dgm:pt>
    <dgm:pt modelId="{B74DD54D-4836-41BB-A9CB-E69DA9A67AD0}" type="sibTrans" cxnId="{80F56352-A929-4B18-BECD-3DD0F37A20A8}">
      <dgm:prSet/>
      <dgm:spPr/>
      <dgm:t>
        <a:bodyPr/>
        <a:lstStyle/>
        <a:p>
          <a:endParaRPr lang="en-US"/>
        </a:p>
      </dgm:t>
    </dgm:pt>
    <dgm:pt modelId="{54B3D0AA-5C48-4609-A9F6-B5096D749FC8}">
      <dgm:prSet/>
      <dgm:spPr/>
      <dgm:t>
        <a:bodyPr/>
        <a:lstStyle/>
        <a:p>
          <a:r>
            <a:rPr lang="en-US" dirty="0"/>
            <a:t>Winter Sports Kits</a:t>
          </a:r>
        </a:p>
      </dgm:t>
    </dgm:pt>
    <dgm:pt modelId="{7246050F-876F-4A86-84B8-0231DB814935}" type="parTrans" cxnId="{2850F260-57E1-4706-BF44-E7B59FBC163F}">
      <dgm:prSet/>
      <dgm:spPr/>
      <dgm:t>
        <a:bodyPr/>
        <a:lstStyle/>
        <a:p>
          <a:endParaRPr lang="en-US"/>
        </a:p>
      </dgm:t>
    </dgm:pt>
    <dgm:pt modelId="{DF101220-1110-4FC9-979E-BFDBD92A3F6A}" type="sibTrans" cxnId="{2850F260-57E1-4706-BF44-E7B59FBC163F}">
      <dgm:prSet/>
      <dgm:spPr/>
      <dgm:t>
        <a:bodyPr/>
        <a:lstStyle/>
        <a:p>
          <a:endParaRPr lang="en-US"/>
        </a:p>
      </dgm:t>
    </dgm:pt>
    <dgm:pt modelId="{1099F92C-00AB-4225-8924-8C497DE7F6BF}">
      <dgm:prSet/>
      <dgm:spPr/>
      <dgm:t>
        <a:bodyPr/>
        <a:lstStyle/>
        <a:p>
          <a:r>
            <a:rPr lang="en-US"/>
            <a:t>Access to LinkedIn Learning</a:t>
          </a:r>
        </a:p>
      </dgm:t>
    </dgm:pt>
    <dgm:pt modelId="{B9EC1EC1-0A62-4160-95E1-168B151D7EB1}" type="parTrans" cxnId="{82F97014-1CB6-4634-80B9-631A62FC333C}">
      <dgm:prSet/>
      <dgm:spPr/>
      <dgm:t>
        <a:bodyPr/>
        <a:lstStyle/>
        <a:p>
          <a:endParaRPr lang="en-US"/>
        </a:p>
      </dgm:t>
    </dgm:pt>
    <dgm:pt modelId="{B3C61717-FDE3-4881-A25E-CCEE0E7F10C0}" type="sibTrans" cxnId="{82F97014-1CB6-4634-80B9-631A62FC333C}">
      <dgm:prSet/>
      <dgm:spPr/>
      <dgm:t>
        <a:bodyPr/>
        <a:lstStyle/>
        <a:p>
          <a:endParaRPr lang="en-US"/>
        </a:p>
      </dgm:t>
    </dgm:pt>
    <dgm:pt modelId="{EDBB87FD-C1E7-4470-BE2B-47F6A1271D67}">
      <dgm:prSet/>
      <dgm:spPr/>
      <dgm:t>
        <a:bodyPr/>
        <a:lstStyle/>
        <a:p>
          <a:r>
            <a:rPr lang="en-CA"/>
            <a:t>Access to PressDisplay (150+ newspapers)</a:t>
          </a:r>
          <a:endParaRPr lang="en-US"/>
        </a:p>
      </dgm:t>
    </dgm:pt>
    <dgm:pt modelId="{2F09B205-93A8-49B9-804E-E3F0CF640336}" type="parTrans" cxnId="{42458CA6-7B32-4460-88B3-3D6FF6C01BA3}">
      <dgm:prSet/>
      <dgm:spPr/>
      <dgm:t>
        <a:bodyPr/>
        <a:lstStyle/>
        <a:p>
          <a:endParaRPr lang="en-US"/>
        </a:p>
      </dgm:t>
    </dgm:pt>
    <dgm:pt modelId="{1368851D-B72E-48DD-B590-3E5F2EE8A040}" type="sibTrans" cxnId="{42458CA6-7B32-4460-88B3-3D6FF6C01BA3}">
      <dgm:prSet/>
      <dgm:spPr/>
      <dgm:t>
        <a:bodyPr/>
        <a:lstStyle/>
        <a:p>
          <a:endParaRPr lang="en-US"/>
        </a:p>
      </dgm:t>
    </dgm:pt>
    <dgm:pt modelId="{755EA536-BFB5-4139-9F26-9CA22D69B3D5}">
      <dgm:prSet/>
      <dgm:spPr/>
      <dgm:t>
        <a:bodyPr/>
        <a:lstStyle/>
        <a:p>
          <a:r>
            <a:rPr lang="en-CA"/>
            <a:t>Storytime Kits</a:t>
          </a:r>
          <a:endParaRPr lang="en-US"/>
        </a:p>
      </dgm:t>
    </dgm:pt>
    <dgm:pt modelId="{BF399EC2-E231-44E5-AD7D-F4A666016553}" type="parTrans" cxnId="{DC934900-90DE-4121-B314-4E85683B9FDE}">
      <dgm:prSet/>
      <dgm:spPr/>
      <dgm:t>
        <a:bodyPr/>
        <a:lstStyle/>
        <a:p>
          <a:endParaRPr lang="en-US"/>
        </a:p>
      </dgm:t>
    </dgm:pt>
    <dgm:pt modelId="{99BE420B-8FDA-4E93-9782-1F104E8B08C0}" type="sibTrans" cxnId="{DC934900-90DE-4121-B314-4E85683B9FDE}">
      <dgm:prSet/>
      <dgm:spPr/>
      <dgm:t>
        <a:bodyPr/>
        <a:lstStyle/>
        <a:p>
          <a:endParaRPr lang="en-US"/>
        </a:p>
      </dgm:t>
    </dgm:pt>
    <dgm:pt modelId="{9DB78E3F-3697-4EF5-B5D6-D7EEFC19EDFD}">
      <dgm:prSet/>
      <dgm:spPr/>
      <dgm:t>
        <a:bodyPr/>
        <a:lstStyle/>
        <a:p>
          <a:r>
            <a:rPr lang="en-CA"/>
            <a:t>Book Club Kits</a:t>
          </a:r>
          <a:endParaRPr lang="en-US"/>
        </a:p>
      </dgm:t>
    </dgm:pt>
    <dgm:pt modelId="{35AAD1FA-E118-4CFA-8FCC-9564249E21BB}" type="parTrans" cxnId="{4EAA0DDE-C1F0-4FAE-ABA2-0A5DFD3066AE}">
      <dgm:prSet/>
      <dgm:spPr/>
      <dgm:t>
        <a:bodyPr/>
        <a:lstStyle/>
        <a:p>
          <a:endParaRPr lang="en-US"/>
        </a:p>
      </dgm:t>
    </dgm:pt>
    <dgm:pt modelId="{188E451B-6EB1-45D9-A64B-060E0C415377}" type="sibTrans" cxnId="{4EAA0DDE-C1F0-4FAE-ABA2-0A5DFD3066AE}">
      <dgm:prSet/>
      <dgm:spPr/>
      <dgm:t>
        <a:bodyPr/>
        <a:lstStyle/>
        <a:p>
          <a:endParaRPr lang="en-US"/>
        </a:p>
      </dgm:t>
    </dgm:pt>
    <dgm:pt modelId="{A1721D0B-586C-47EC-BA08-5457913FE7CB}">
      <dgm:prSet/>
      <dgm:spPr/>
      <dgm:t>
        <a:bodyPr/>
        <a:lstStyle/>
        <a:p>
          <a:r>
            <a:rPr lang="en-CA" dirty="0"/>
            <a:t>Sewing &amp; Serger Machines</a:t>
          </a:r>
          <a:endParaRPr lang="en-US" dirty="0"/>
        </a:p>
      </dgm:t>
    </dgm:pt>
    <dgm:pt modelId="{53BCAE92-A87B-4D3B-B8C7-5F180BDC9A7B}" type="parTrans" cxnId="{3CB9D5F3-6314-4EDD-8EE4-AA04B4D8C7C3}">
      <dgm:prSet/>
      <dgm:spPr/>
      <dgm:t>
        <a:bodyPr/>
        <a:lstStyle/>
        <a:p>
          <a:endParaRPr lang="en-US"/>
        </a:p>
      </dgm:t>
    </dgm:pt>
    <dgm:pt modelId="{BB561FFA-B412-4D41-B638-A3CF43EEE191}" type="sibTrans" cxnId="{3CB9D5F3-6314-4EDD-8EE4-AA04B4D8C7C3}">
      <dgm:prSet/>
      <dgm:spPr/>
      <dgm:t>
        <a:bodyPr/>
        <a:lstStyle/>
        <a:p>
          <a:endParaRPr lang="en-US"/>
        </a:p>
      </dgm:t>
    </dgm:pt>
    <dgm:pt modelId="{7E92CB14-09D3-44F7-B7AB-2E5F9E34B886}" type="pres">
      <dgm:prSet presAssocID="{E0829461-35EC-4000-844B-2A65EAFE5961}" presName="vert0" presStyleCnt="0">
        <dgm:presLayoutVars>
          <dgm:dir/>
          <dgm:animOne val="branch"/>
          <dgm:animLvl val="lvl"/>
        </dgm:presLayoutVars>
      </dgm:prSet>
      <dgm:spPr/>
    </dgm:pt>
    <dgm:pt modelId="{5183763A-6E0A-4F69-84CF-D66FD1667FF6}" type="pres">
      <dgm:prSet presAssocID="{B6177EDC-5C6B-4E4F-8C3A-EF413F6AB323}" presName="thickLine" presStyleLbl="alignNode1" presStyleIdx="0" presStyleCnt="10"/>
      <dgm:spPr/>
    </dgm:pt>
    <dgm:pt modelId="{DD90B222-A20D-4000-B31D-86D6511302F1}" type="pres">
      <dgm:prSet presAssocID="{B6177EDC-5C6B-4E4F-8C3A-EF413F6AB323}" presName="horz1" presStyleCnt="0"/>
      <dgm:spPr/>
    </dgm:pt>
    <dgm:pt modelId="{20036C11-7356-49DD-BB13-E33307A4181F}" type="pres">
      <dgm:prSet presAssocID="{B6177EDC-5C6B-4E4F-8C3A-EF413F6AB323}" presName="tx1" presStyleLbl="revTx" presStyleIdx="0" presStyleCnt="10"/>
      <dgm:spPr/>
    </dgm:pt>
    <dgm:pt modelId="{BF189CFD-E9E0-469D-96E4-AEBE9F6A4EA6}" type="pres">
      <dgm:prSet presAssocID="{B6177EDC-5C6B-4E4F-8C3A-EF413F6AB323}" presName="vert1" presStyleCnt="0"/>
      <dgm:spPr/>
    </dgm:pt>
    <dgm:pt modelId="{82E72427-F450-4959-866C-35F02EC525F8}" type="pres">
      <dgm:prSet presAssocID="{160BB386-D4A7-437A-A110-79B5A80F576C}" presName="thickLine" presStyleLbl="alignNode1" presStyleIdx="1" presStyleCnt="10"/>
      <dgm:spPr/>
    </dgm:pt>
    <dgm:pt modelId="{6F3BD7ED-5176-4B75-85E5-7B21936214D2}" type="pres">
      <dgm:prSet presAssocID="{160BB386-D4A7-437A-A110-79B5A80F576C}" presName="horz1" presStyleCnt="0"/>
      <dgm:spPr/>
    </dgm:pt>
    <dgm:pt modelId="{A0AB4BC8-1A9A-40AD-B559-BFBDBBB1F4D6}" type="pres">
      <dgm:prSet presAssocID="{160BB386-D4A7-437A-A110-79B5A80F576C}" presName="tx1" presStyleLbl="revTx" presStyleIdx="1" presStyleCnt="10"/>
      <dgm:spPr/>
    </dgm:pt>
    <dgm:pt modelId="{333499A9-CD89-48E4-89ED-5029EDCC5E71}" type="pres">
      <dgm:prSet presAssocID="{160BB386-D4A7-437A-A110-79B5A80F576C}" presName="vert1" presStyleCnt="0"/>
      <dgm:spPr/>
    </dgm:pt>
    <dgm:pt modelId="{93C8F86F-1DA3-443B-811C-A29F99FD5A69}" type="pres">
      <dgm:prSet presAssocID="{0ECC44AF-00F7-492A-A1E3-F48AF50CA2FD}" presName="thickLine" presStyleLbl="alignNode1" presStyleIdx="2" presStyleCnt="10"/>
      <dgm:spPr/>
    </dgm:pt>
    <dgm:pt modelId="{AE492BEF-3144-4EB3-B884-24B6E3846939}" type="pres">
      <dgm:prSet presAssocID="{0ECC44AF-00F7-492A-A1E3-F48AF50CA2FD}" presName="horz1" presStyleCnt="0"/>
      <dgm:spPr/>
    </dgm:pt>
    <dgm:pt modelId="{084A9716-E926-4E24-AC49-28DCE4955FC7}" type="pres">
      <dgm:prSet presAssocID="{0ECC44AF-00F7-492A-A1E3-F48AF50CA2FD}" presName="tx1" presStyleLbl="revTx" presStyleIdx="2" presStyleCnt="10"/>
      <dgm:spPr/>
    </dgm:pt>
    <dgm:pt modelId="{C8E94B5A-861D-4EAA-9994-5354B4DDF103}" type="pres">
      <dgm:prSet presAssocID="{0ECC44AF-00F7-492A-A1E3-F48AF50CA2FD}" presName="vert1" presStyleCnt="0"/>
      <dgm:spPr/>
    </dgm:pt>
    <dgm:pt modelId="{B3BDEC20-0EF0-439D-B41C-64A7DF09879C}" type="pres">
      <dgm:prSet presAssocID="{1E06C84C-D175-453C-AEC0-1ED41EA996B6}" presName="thickLine" presStyleLbl="alignNode1" presStyleIdx="3" presStyleCnt="10"/>
      <dgm:spPr/>
    </dgm:pt>
    <dgm:pt modelId="{FBD7A0E4-A3E6-48E4-8808-29977679E613}" type="pres">
      <dgm:prSet presAssocID="{1E06C84C-D175-453C-AEC0-1ED41EA996B6}" presName="horz1" presStyleCnt="0"/>
      <dgm:spPr/>
    </dgm:pt>
    <dgm:pt modelId="{DA87673D-9791-403A-B876-9CBAC0C0EF0C}" type="pres">
      <dgm:prSet presAssocID="{1E06C84C-D175-453C-AEC0-1ED41EA996B6}" presName="tx1" presStyleLbl="revTx" presStyleIdx="3" presStyleCnt="10"/>
      <dgm:spPr/>
    </dgm:pt>
    <dgm:pt modelId="{D0BB571B-591A-42A9-81F8-4F710CA46898}" type="pres">
      <dgm:prSet presAssocID="{1E06C84C-D175-453C-AEC0-1ED41EA996B6}" presName="vert1" presStyleCnt="0"/>
      <dgm:spPr/>
    </dgm:pt>
    <dgm:pt modelId="{2896019C-32C0-454D-AA64-2B0B553005CC}" type="pres">
      <dgm:prSet presAssocID="{54B3D0AA-5C48-4609-A9F6-B5096D749FC8}" presName="thickLine" presStyleLbl="alignNode1" presStyleIdx="4" presStyleCnt="10"/>
      <dgm:spPr/>
    </dgm:pt>
    <dgm:pt modelId="{16ED2998-07E6-480B-A8EE-F2779A5A3EF5}" type="pres">
      <dgm:prSet presAssocID="{54B3D0AA-5C48-4609-A9F6-B5096D749FC8}" presName="horz1" presStyleCnt="0"/>
      <dgm:spPr/>
    </dgm:pt>
    <dgm:pt modelId="{875536D1-A443-4AF7-AA5F-3FD4FCCF183B}" type="pres">
      <dgm:prSet presAssocID="{54B3D0AA-5C48-4609-A9F6-B5096D749FC8}" presName="tx1" presStyleLbl="revTx" presStyleIdx="4" presStyleCnt="10"/>
      <dgm:spPr/>
    </dgm:pt>
    <dgm:pt modelId="{0C027DF6-09C6-4419-B5EA-55384CC765E1}" type="pres">
      <dgm:prSet presAssocID="{54B3D0AA-5C48-4609-A9F6-B5096D749FC8}" presName="vert1" presStyleCnt="0"/>
      <dgm:spPr/>
    </dgm:pt>
    <dgm:pt modelId="{F2975C93-546D-453D-8F8C-427D0A18AAA7}" type="pres">
      <dgm:prSet presAssocID="{1099F92C-00AB-4225-8924-8C497DE7F6BF}" presName="thickLine" presStyleLbl="alignNode1" presStyleIdx="5" presStyleCnt="10"/>
      <dgm:spPr/>
    </dgm:pt>
    <dgm:pt modelId="{3AA06911-A9AE-498F-B4F8-5655813AABC3}" type="pres">
      <dgm:prSet presAssocID="{1099F92C-00AB-4225-8924-8C497DE7F6BF}" presName="horz1" presStyleCnt="0"/>
      <dgm:spPr/>
    </dgm:pt>
    <dgm:pt modelId="{5480EA8D-1D75-48E3-9680-26F0676374A9}" type="pres">
      <dgm:prSet presAssocID="{1099F92C-00AB-4225-8924-8C497DE7F6BF}" presName="tx1" presStyleLbl="revTx" presStyleIdx="5" presStyleCnt="10"/>
      <dgm:spPr/>
    </dgm:pt>
    <dgm:pt modelId="{8B6CBD81-B26D-4AFD-BDB9-4968DA1C9B7A}" type="pres">
      <dgm:prSet presAssocID="{1099F92C-00AB-4225-8924-8C497DE7F6BF}" presName="vert1" presStyleCnt="0"/>
      <dgm:spPr/>
    </dgm:pt>
    <dgm:pt modelId="{B3E64F83-0FF3-4ED3-8405-50D35CA91B97}" type="pres">
      <dgm:prSet presAssocID="{EDBB87FD-C1E7-4470-BE2B-47F6A1271D67}" presName="thickLine" presStyleLbl="alignNode1" presStyleIdx="6" presStyleCnt="10"/>
      <dgm:spPr/>
    </dgm:pt>
    <dgm:pt modelId="{7611EE4E-06A3-4DA9-BB0C-3DE7F448F95B}" type="pres">
      <dgm:prSet presAssocID="{EDBB87FD-C1E7-4470-BE2B-47F6A1271D67}" presName="horz1" presStyleCnt="0"/>
      <dgm:spPr/>
    </dgm:pt>
    <dgm:pt modelId="{80BEBC20-01AA-452C-A1C0-221613E09DA5}" type="pres">
      <dgm:prSet presAssocID="{EDBB87FD-C1E7-4470-BE2B-47F6A1271D67}" presName="tx1" presStyleLbl="revTx" presStyleIdx="6" presStyleCnt="10"/>
      <dgm:spPr/>
    </dgm:pt>
    <dgm:pt modelId="{FA543089-080E-4006-BBDD-FEB2F0A3BA53}" type="pres">
      <dgm:prSet presAssocID="{EDBB87FD-C1E7-4470-BE2B-47F6A1271D67}" presName="vert1" presStyleCnt="0"/>
      <dgm:spPr/>
    </dgm:pt>
    <dgm:pt modelId="{38CE457A-3EEF-491D-BCF1-30F43F2AF9A0}" type="pres">
      <dgm:prSet presAssocID="{755EA536-BFB5-4139-9F26-9CA22D69B3D5}" presName="thickLine" presStyleLbl="alignNode1" presStyleIdx="7" presStyleCnt="10"/>
      <dgm:spPr/>
    </dgm:pt>
    <dgm:pt modelId="{BD4635C4-30F5-4370-8AD4-E7A145B7A78D}" type="pres">
      <dgm:prSet presAssocID="{755EA536-BFB5-4139-9F26-9CA22D69B3D5}" presName="horz1" presStyleCnt="0"/>
      <dgm:spPr/>
    </dgm:pt>
    <dgm:pt modelId="{2298AF95-5DE6-4105-A3EC-6BE0D80D7444}" type="pres">
      <dgm:prSet presAssocID="{755EA536-BFB5-4139-9F26-9CA22D69B3D5}" presName="tx1" presStyleLbl="revTx" presStyleIdx="7" presStyleCnt="10"/>
      <dgm:spPr/>
    </dgm:pt>
    <dgm:pt modelId="{88D4FAB4-FCC4-408E-8FF2-F361031CFE5F}" type="pres">
      <dgm:prSet presAssocID="{755EA536-BFB5-4139-9F26-9CA22D69B3D5}" presName="vert1" presStyleCnt="0"/>
      <dgm:spPr/>
    </dgm:pt>
    <dgm:pt modelId="{95E822D5-AE08-4174-AA07-BC35B5879D9E}" type="pres">
      <dgm:prSet presAssocID="{9DB78E3F-3697-4EF5-B5D6-D7EEFC19EDFD}" presName="thickLine" presStyleLbl="alignNode1" presStyleIdx="8" presStyleCnt="10"/>
      <dgm:spPr/>
    </dgm:pt>
    <dgm:pt modelId="{76EFEDC6-3DBE-4EEB-A57B-CB4E6D53D1FF}" type="pres">
      <dgm:prSet presAssocID="{9DB78E3F-3697-4EF5-B5D6-D7EEFC19EDFD}" presName="horz1" presStyleCnt="0"/>
      <dgm:spPr/>
    </dgm:pt>
    <dgm:pt modelId="{A600C5E7-EC0D-44F1-82ED-EAFCD012FB99}" type="pres">
      <dgm:prSet presAssocID="{9DB78E3F-3697-4EF5-B5D6-D7EEFC19EDFD}" presName="tx1" presStyleLbl="revTx" presStyleIdx="8" presStyleCnt="10"/>
      <dgm:spPr/>
    </dgm:pt>
    <dgm:pt modelId="{9760DBAF-66B4-4E93-BF48-9A48004F5E8D}" type="pres">
      <dgm:prSet presAssocID="{9DB78E3F-3697-4EF5-B5D6-D7EEFC19EDFD}" presName="vert1" presStyleCnt="0"/>
      <dgm:spPr/>
    </dgm:pt>
    <dgm:pt modelId="{EDF8CB46-C581-467E-A9FA-5C906446A622}" type="pres">
      <dgm:prSet presAssocID="{A1721D0B-586C-47EC-BA08-5457913FE7CB}" presName="thickLine" presStyleLbl="alignNode1" presStyleIdx="9" presStyleCnt="10"/>
      <dgm:spPr/>
    </dgm:pt>
    <dgm:pt modelId="{2B3510C3-E54E-4897-8492-3C0DE950A6B2}" type="pres">
      <dgm:prSet presAssocID="{A1721D0B-586C-47EC-BA08-5457913FE7CB}" presName="horz1" presStyleCnt="0"/>
      <dgm:spPr/>
    </dgm:pt>
    <dgm:pt modelId="{2C0C296B-EA58-4733-9C1C-B19C541BD969}" type="pres">
      <dgm:prSet presAssocID="{A1721D0B-586C-47EC-BA08-5457913FE7CB}" presName="tx1" presStyleLbl="revTx" presStyleIdx="9" presStyleCnt="10"/>
      <dgm:spPr/>
    </dgm:pt>
    <dgm:pt modelId="{C376C4F3-B4CB-4486-817D-044419E42116}" type="pres">
      <dgm:prSet presAssocID="{A1721D0B-586C-47EC-BA08-5457913FE7CB}" presName="vert1" presStyleCnt="0"/>
      <dgm:spPr/>
    </dgm:pt>
  </dgm:ptLst>
  <dgm:cxnLst>
    <dgm:cxn modelId="{DC934900-90DE-4121-B314-4E85683B9FDE}" srcId="{E0829461-35EC-4000-844B-2A65EAFE5961}" destId="{755EA536-BFB5-4139-9F26-9CA22D69B3D5}" srcOrd="7" destOrd="0" parTransId="{BF399EC2-E231-44E5-AD7D-F4A666016553}" sibTransId="{99BE420B-8FDA-4E93-9782-1F104E8B08C0}"/>
    <dgm:cxn modelId="{459BDA01-3D9E-4263-AC7C-B0E4C53D4459}" srcId="{E0829461-35EC-4000-844B-2A65EAFE5961}" destId="{B6177EDC-5C6B-4E4F-8C3A-EF413F6AB323}" srcOrd="0" destOrd="0" parTransId="{A9683CE8-4642-4199-9D59-377F2C18BEA9}" sibTransId="{7714177F-F51D-45AB-8CAA-E7D3156C60A1}"/>
    <dgm:cxn modelId="{BCF9C10F-908E-456A-846D-ECCB428E48D6}" type="presOf" srcId="{1099F92C-00AB-4225-8924-8C497DE7F6BF}" destId="{5480EA8D-1D75-48E3-9680-26F0676374A9}" srcOrd="0" destOrd="0" presId="urn:microsoft.com/office/officeart/2008/layout/LinedList"/>
    <dgm:cxn modelId="{D93EC412-2EEB-43D9-BBDB-8CE398A6115C}" srcId="{E0829461-35EC-4000-844B-2A65EAFE5961}" destId="{0ECC44AF-00F7-492A-A1E3-F48AF50CA2FD}" srcOrd="2" destOrd="0" parTransId="{06FD2662-3F79-4632-83BE-01294A1DFCD0}" sibTransId="{70164798-AD4D-4FE2-A067-DB0782E2CE7B}"/>
    <dgm:cxn modelId="{82F97014-1CB6-4634-80B9-631A62FC333C}" srcId="{E0829461-35EC-4000-844B-2A65EAFE5961}" destId="{1099F92C-00AB-4225-8924-8C497DE7F6BF}" srcOrd="5" destOrd="0" parTransId="{B9EC1EC1-0A62-4160-95E1-168B151D7EB1}" sibTransId="{B3C61717-FDE3-4881-A25E-CCEE0E7F10C0}"/>
    <dgm:cxn modelId="{BC315320-25D0-42D0-95E3-DC69C6C8764C}" type="presOf" srcId="{1E06C84C-D175-453C-AEC0-1ED41EA996B6}" destId="{DA87673D-9791-403A-B876-9CBAC0C0EF0C}" srcOrd="0" destOrd="0" presId="urn:microsoft.com/office/officeart/2008/layout/LinedList"/>
    <dgm:cxn modelId="{DC9C0526-80F6-40C9-9C61-A0FDFB2976EA}" srcId="{E0829461-35EC-4000-844B-2A65EAFE5961}" destId="{160BB386-D4A7-437A-A110-79B5A80F576C}" srcOrd="1" destOrd="0" parTransId="{D2E79ACB-1443-4C60-AF1B-6C0187C6E420}" sibTransId="{8722470C-FCB3-4D02-A207-50D93A625FEC}"/>
    <dgm:cxn modelId="{20E41238-4A60-49E2-95E4-17E4215DBC06}" type="presOf" srcId="{B6177EDC-5C6B-4E4F-8C3A-EF413F6AB323}" destId="{20036C11-7356-49DD-BB13-E33307A4181F}" srcOrd="0" destOrd="0" presId="urn:microsoft.com/office/officeart/2008/layout/LinedList"/>
    <dgm:cxn modelId="{322D015D-02B6-443D-A122-A5BAFDD6B63F}" type="presOf" srcId="{9DB78E3F-3697-4EF5-B5D6-D7EEFC19EDFD}" destId="{A600C5E7-EC0D-44F1-82ED-EAFCD012FB99}" srcOrd="0" destOrd="0" presId="urn:microsoft.com/office/officeart/2008/layout/LinedList"/>
    <dgm:cxn modelId="{2850F260-57E1-4706-BF44-E7B59FBC163F}" srcId="{E0829461-35EC-4000-844B-2A65EAFE5961}" destId="{54B3D0AA-5C48-4609-A9F6-B5096D749FC8}" srcOrd="4" destOrd="0" parTransId="{7246050F-876F-4A86-84B8-0231DB814935}" sibTransId="{DF101220-1110-4FC9-979E-BFDBD92A3F6A}"/>
    <dgm:cxn modelId="{80F56352-A929-4B18-BECD-3DD0F37A20A8}" srcId="{E0829461-35EC-4000-844B-2A65EAFE5961}" destId="{1E06C84C-D175-453C-AEC0-1ED41EA996B6}" srcOrd="3" destOrd="0" parTransId="{C88E9363-009C-4EB6-9264-584B46DE2787}" sibTransId="{B74DD54D-4836-41BB-A9CB-E69DA9A67AD0}"/>
    <dgm:cxn modelId="{B1EE7A7B-3D31-47A4-B134-DE5A8823C243}" type="presOf" srcId="{A1721D0B-586C-47EC-BA08-5457913FE7CB}" destId="{2C0C296B-EA58-4733-9C1C-B19C541BD969}" srcOrd="0" destOrd="0" presId="urn:microsoft.com/office/officeart/2008/layout/LinedList"/>
    <dgm:cxn modelId="{D470F888-7919-4337-95C9-1D1BF47DE414}" type="presOf" srcId="{54B3D0AA-5C48-4609-A9F6-B5096D749FC8}" destId="{875536D1-A443-4AF7-AA5F-3FD4FCCF183B}" srcOrd="0" destOrd="0" presId="urn:microsoft.com/office/officeart/2008/layout/LinedList"/>
    <dgm:cxn modelId="{8F5322A0-2B7E-4E76-AAEB-BD455C02A7E4}" type="presOf" srcId="{160BB386-D4A7-437A-A110-79B5A80F576C}" destId="{A0AB4BC8-1A9A-40AD-B559-BFBDBBB1F4D6}" srcOrd="0" destOrd="0" presId="urn:microsoft.com/office/officeart/2008/layout/LinedList"/>
    <dgm:cxn modelId="{42458CA6-7B32-4460-88B3-3D6FF6C01BA3}" srcId="{E0829461-35EC-4000-844B-2A65EAFE5961}" destId="{EDBB87FD-C1E7-4470-BE2B-47F6A1271D67}" srcOrd="6" destOrd="0" parTransId="{2F09B205-93A8-49B9-804E-E3F0CF640336}" sibTransId="{1368851D-B72E-48DD-B590-3E5F2EE8A040}"/>
    <dgm:cxn modelId="{557307C6-8A42-41C8-8C1B-EB09BAF3D558}" type="presOf" srcId="{E0829461-35EC-4000-844B-2A65EAFE5961}" destId="{7E92CB14-09D3-44F7-B7AB-2E5F9E34B886}" srcOrd="0" destOrd="0" presId="urn:microsoft.com/office/officeart/2008/layout/LinedList"/>
    <dgm:cxn modelId="{45680BCB-3D7E-4FCA-83F5-824D6592C75D}" type="presOf" srcId="{0ECC44AF-00F7-492A-A1E3-F48AF50CA2FD}" destId="{084A9716-E926-4E24-AC49-28DCE4955FC7}" srcOrd="0" destOrd="0" presId="urn:microsoft.com/office/officeart/2008/layout/LinedList"/>
    <dgm:cxn modelId="{4EAA0DDE-C1F0-4FAE-ABA2-0A5DFD3066AE}" srcId="{E0829461-35EC-4000-844B-2A65EAFE5961}" destId="{9DB78E3F-3697-4EF5-B5D6-D7EEFC19EDFD}" srcOrd="8" destOrd="0" parTransId="{35AAD1FA-E118-4CFA-8FCC-9564249E21BB}" sibTransId="{188E451B-6EB1-45D9-A64B-060E0C415377}"/>
    <dgm:cxn modelId="{0669A5E1-358F-4AD5-8FB2-083567858985}" type="presOf" srcId="{EDBB87FD-C1E7-4470-BE2B-47F6A1271D67}" destId="{80BEBC20-01AA-452C-A1C0-221613E09DA5}" srcOrd="0" destOrd="0" presId="urn:microsoft.com/office/officeart/2008/layout/LinedList"/>
    <dgm:cxn modelId="{3007E6ED-BAE6-40FA-A741-F8BFA0D4C326}" type="presOf" srcId="{755EA536-BFB5-4139-9F26-9CA22D69B3D5}" destId="{2298AF95-5DE6-4105-A3EC-6BE0D80D7444}" srcOrd="0" destOrd="0" presId="urn:microsoft.com/office/officeart/2008/layout/LinedList"/>
    <dgm:cxn modelId="{3CB9D5F3-6314-4EDD-8EE4-AA04B4D8C7C3}" srcId="{E0829461-35EC-4000-844B-2A65EAFE5961}" destId="{A1721D0B-586C-47EC-BA08-5457913FE7CB}" srcOrd="9" destOrd="0" parTransId="{53BCAE92-A87B-4D3B-B8C7-5F180BDC9A7B}" sibTransId="{BB561FFA-B412-4D41-B638-A3CF43EEE191}"/>
    <dgm:cxn modelId="{D2A33F1C-21F2-43FC-9CFD-8D582E71B97A}" type="presParOf" srcId="{7E92CB14-09D3-44F7-B7AB-2E5F9E34B886}" destId="{5183763A-6E0A-4F69-84CF-D66FD1667FF6}" srcOrd="0" destOrd="0" presId="urn:microsoft.com/office/officeart/2008/layout/LinedList"/>
    <dgm:cxn modelId="{8D9A5244-0C13-4932-9F68-AD7EE2C72748}" type="presParOf" srcId="{7E92CB14-09D3-44F7-B7AB-2E5F9E34B886}" destId="{DD90B222-A20D-4000-B31D-86D6511302F1}" srcOrd="1" destOrd="0" presId="urn:microsoft.com/office/officeart/2008/layout/LinedList"/>
    <dgm:cxn modelId="{1E9213A3-13BB-42AB-B3A8-584F9B8B99CF}" type="presParOf" srcId="{DD90B222-A20D-4000-B31D-86D6511302F1}" destId="{20036C11-7356-49DD-BB13-E33307A4181F}" srcOrd="0" destOrd="0" presId="urn:microsoft.com/office/officeart/2008/layout/LinedList"/>
    <dgm:cxn modelId="{7B37B008-2432-47BC-AACB-0B2E8F2C4920}" type="presParOf" srcId="{DD90B222-A20D-4000-B31D-86D6511302F1}" destId="{BF189CFD-E9E0-469D-96E4-AEBE9F6A4EA6}" srcOrd="1" destOrd="0" presId="urn:microsoft.com/office/officeart/2008/layout/LinedList"/>
    <dgm:cxn modelId="{02217716-5F8F-430A-9132-6D92CDB405AF}" type="presParOf" srcId="{7E92CB14-09D3-44F7-B7AB-2E5F9E34B886}" destId="{82E72427-F450-4959-866C-35F02EC525F8}" srcOrd="2" destOrd="0" presId="urn:microsoft.com/office/officeart/2008/layout/LinedList"/>
    <dgm:cxn modelId="{1FF12FE0-8A78-4381-A78A-AA774F87DA57}" type="presParOf" srcId="{7E92CB14-09D3-44F7-B7AB-2E5F9E34B886}" destId="{6F3BD7ED-5176-4B75-85E5-7B21936214D2}" srcOrd="3" destOrd="0" presId="urn:microsoft.com/office/officeart/2008/layout/LinedList"/>
    <dgm:cxn modelId="{5A34E2BC-7D12-4626-BC29-8C02B562AA40}" type="presParOf" srcId="{6F3BD7ED-5176-4B75-85E5-7B21936214D2}" destId="{A0AB4BC8-1A9A-40AD-B559-BFBDBBB1F4D6}" srcOrd="0" destOrd="0" presId="urn:microsoft.com/office/officeart/2008/layout/LinedList"/>
    <dgm:cxn modelId="{54279CB6-660C-4346-B24E-337463FDD23B}" type="presParOf" srcId="{6F3BD7ED-5176-4B75-85E5-7B21936214D2}" destId="{333499A9-CD89-48E4-89ED-5029EDCC5E71}" srcOrd="1" destOrd="0" presId="urn:microsoft.com/office/officeart/2008/layout/LinedList"/>
    <dgm:cxn modelId="{B423EF85-F019-4AE6-9EE7-BF30A0A7850C}" type="presParOf" srcId="{7E92CB14-09D3-44F7-B7AB-2E5F9E34B886}" destId="{93C8F86F-1DA3-443B-811C-A29F99FD5A69}" srcOrd="4" destOrd="0" presId="urn:microsoft.com/office/officeart/2008/layout/LinedList"/>
    <dgm:cxn modelId="{0B67822C-9351-42ED-AB26-4872A3EC7F1C}" type="presParOf" srcId="{7E92CB14-09D3-44F7-B7AB-2E5F9E34B886}" destId="{AE492BEF-3144-4EB3-B884-24B6E3846939}" srcOrd="5" destOrd="0" presId="urn:microsoft.com/office/officeart/2008/layout/LinedList"/>
    <dgm:cxn modelId="{25038F59-DF58-4DAA-B0F0-417B96D23E5D}" type="presParOf" srcId="{AE492BEF-3144-4EB3-B884-24B6E3846939}" destId="{084A9716-E926-4E24-AC49-28DCE4955FC7}" srcOrd="0" destOrd="0" presId="urn:microsoft.com/office/officeart/2008/layout/LinedList"/>
    <dgm:cxn modelId="{2C9782D5-4E00-44BB-A668-77F85E6DC8DB}" type="presParOf" srcId="{AE492BEF-3144-4EB3-B884-24B6E3846939}" destId="{C8E94B5A-861D-4EAA-9994-5354B4DDF103}" srcOrd="1" destOrd="0" presId="urn:microsoft.com/office/officeart/2008/layout/LinedList"/>
    <dgm:cxn modelId="{4A3C5EA3-AC42-43A8-AC18-9B381703D0DB}" type="presParOf" srcId="{7E92CB14-09D3-44F7-B7AB-2E5F9E34B886}" destId="{B3BDEC20-0EF0-439D-B41C-64A7DF09879C}" srcOrd="6" destOrd="0" presId="urn:microsoft.com/office/officeart/2008/layout/LinedList"/>
    <dgm:cxn modelId="{D5D30825-BD2B-4F34-8006-208BBF9F953A}" type="presParOf" srcId="{7E92CB14-09D3-44F7-B7AB-2E5F9E34B886}" destId="{FBD7A0E4-A3E6-48E4-8808-29977679E613}" srcOrd="7" destOrd="0" presId="urn:microsoft.com/office/officeart/2008/layout/LinedList"/>
    <dgm:cxn modelId="{DE8A8662-BA9A-46A7-AA9F-A9F67AF3F9FC}" type="presParOf" srcId="{FBD7A0E4-A3E6-48E4-8808-29977679E613}" destId="{DA87673D-9791-403A-B876-9CBAC0C0EF0C}" srcOrd="0" destOrd="0" presId="urn:microsoft.com/office/officeart/2008/layout/LinedList"/>
    <dgm:cxn modelId="{4C0A0343-8005-46F1-97D9-CCBA58E8FDF8}" type="presParOf" srcId="{FBD7A0E4-A3E6-48E4-8808-29977679E613}" destId="{D0BB571B-591A-42A9-81F8-4F710CA46898}" srcOrd="1" destOrd="0" presId="urn:microsoft.com/office/officeart/2008/layout/LinedList"/>
    <dgm:cxn modelId="{1BFBFF17-F572-4394-BFDE-6C34869B74D7}" type="presParOf" srcId="{7E92CB14-09D3-44F7-B7AB-2E5F9E34B886}" destId="{2896019C-32C0-454D-AA64-2B0B553005CC}" srcOrd="8" destOrd="0" presId="urn:microsoft.com/office/officeart/2008/layout/LinedList"/>
    <dgm:cxn modelId="{C5E83D13-E0DB-47B2-9B82-12A2863935E8}" type="presParOf" srcId="{7E92CB14-09D3-44F7-B7AB-2E5F9E34B886}" destId="{16ED2998-07E6-480B-A8EE-F2779A5A3EF5}" srcOrd="9" destOrd="0" presId="urn:microsoft.com/office/officeart/2008/layout/LinedList"/>
    <dgm:cxn modelId="{EDE059A9-0CEE-4D3C-8E8B-EB56DC7D93D8}" type="presParOf" srcId="{16ED2998-07E6-480B-A8EE-F2779A5A3EF5}" destId="{875536D1-A443-4AF7-AA5F-3FD4FCCF183B}" srcOrd="0" destOrd="0" presId="urn:microsoft.com/office/officeart/2008/layout/LinedList"/>
    <dgm:cxn modelId="{2A8C9E84-DF73-4772-8D0F-0F67D2A0810D}" type="presParOf" srcId="{16ED2998-07E6-480B-A8EE-F2779A5A3EF5}" destId="{0C027DF6-09C6-4419-B5EA-55384CC765E1}" srcOrd="1" destOrd="0" presId="urn:microsoft.com/office/officeart/2008/layout/LinedList"/>
    <dgm:cxn modelId="{3C542906-5A31-4B2D-AE5D-11DF9090651D}" type="presParOf" srcId="{7E92CB14-09D3-44F7-B7AB-2E5F9E34B886}" destId="{F2975C93-546D-453D-8F8C-427D0A18AAA7}" srcOrd="10" destOrd="0" presId="urn:microsoft.com/office/officeart/2008/layout/LinedList"/>
    <dgm:cxn modelId="{381D28AD-5E09-4E7B-8D70-7736E577E74B}" type="presParOf" srcId="{7E92CB14-09D3-44F7-B7AB-2E5F9E34B886}" destId="{3AA06911-A9AE-498F-B4F8-5655813AABC3}" srcOrd="11" destOrd="0" presId="urn:microsoft.com/office/officeart/2008/layout/LinedList"/>
    <dgm:cxn modelId="{7AFEAFA1-E61A-4D0A-8D65-61B6F31F2FBE}" type="presParOf" srcId="{3AA06911-A9AE-498F-B4F8-5655813AABC3}" destId="{5480EA8D-1D75-48E3-9680-26F0676374A9}" srcOrd="0" destOrd="0" presId="urn:microsoft.com/office/officeart/2008/layout/LinedList"/>
    <dgm:cxn modelId="{23FC12B1-9C0D-4B03-8162-6973D31BF491}" type="presParOf" srcId="{3AA06911-A9AE-498F-B4F8-5655813AABC3}" destId="{8B6CBD81-B26D-4AFD-BDB9-4968DA1C9B7A}" srcOrd="1" destOrd="0" presId="urn:microsoft.com/office/officeart/2008/layout/LinedList"/>
    <dgm:cxn modelId="{25CC0392-6C1C-4581-974A-2FEBE2314EDA}" type="presParOf" srcId="{7E92CB14-09D3-44F7-B7AB-2E5F9E34B886}" destId="{B3E64F83-0FF3-4ED3-8405-50D35CA91B97}" srcOrd="12" destOrd="0" presId="urn:microsoft.com/office/officeart/2008/layout/LinedList"/>
    <dgm:cxn modelId="{478EA54E-9C59-463E-8A53-3839D25CEB29}" type="presParOf" srcId="{7E92CB14-09D3-44F7-B7AB-2E5F9E34B886}" destId="{7611EE4E-06A3-4DA9-BB0C-3DE7F448F95B}" srcOrd="13" destOrd="0" presId="urn:microsoft.com/office/officeart/2008/layout/LinedList"/>
    <dgm:cxn modelId="{553930BE-8DDA-4FC6-8E83-9B8D7E8CB865}" type="presParOf" srcId="{7611EE4E-06A3-4DA9-BB0C-3DE7F448F95B}" destId="{80BEBC20-01AA-452C-A1C0-221613E09DA5}" srcOrd="0" destOrd="0" presId="urn:microsoft.com/office/officeart/2008/layout/LinedList"/>
    <dgm:cxn modelId="{6DEA1EA6-8C4B-43F0-884B-F521A3590B4D}" type="presParOf" srcId="{7611EE4E-06A3-4DA9-BB0C-3DE7F448F95B}" destId="{FA543089-080E-4006-BBDD-FEB2F0A3BA53}" srcOrd="1" destOrd="0" presId="urn:microsoft.com/office/officeart/2008/layout/LinedList"/>
    <dgm:cxn modelId="{C8DCAC75-CB40-4664-81CB-E9232554417A}" type="presParOf" srcId="{7E92CB14-09D3-44F7-B7AB-2E5F9E34B886}" destId="{38CE457A-3EEF-491D-BCF1-30F43F2AF9A0}" srcOrd="14" destOrd="0" presId="urn:microsoft.com/office/officeart/2008/layout/LinedList"/>
    <dgm:cxn modelId="{7EF84F02-7079-4BED-A170-C0261A5F783F}" type="presParOf" srcId="{7E92CB14-09D3-44F7-B7AB-2E5F9E34B886}" destId="{BD4635C4-30F5-4370-8AD4-E7A145B7A78D}" srcOrd="15" destOrd="0" presId="urn:microsoft.com/office/officeart/2008/layout/LinedList"/>
    <dgm:cxn modelId="{C9080122-FCF7-4B6F-9FA7-1553E1E87B88}" type="presParOf" srcId="{BD4635C4-30F5-4370-8AD4-E7A145B7A78D}" destId="{2298AF95-5DE6-4105-A3EC-6BE0D80D7444}" srcOrd="0" destOrd="0" presId="urn:microsoft.com/office/officeart/2008/layout/LinedList"/>
    <dgm:cxn modelId="{4E357CA5-02DC-4798-A014-2B7399FA5253}" type="presParOf" srcId="{BD4635C4-30F5-4370-8AD4-E7A145B7A78D}" destId="{88D4FAB4-FCC4-408E-8FF2-F361031CFE5F}" srcOrd="1" destOrd="0" presId="urn:microsoft.com/office/officeart/2008/layout/LinedList"/>
    <dgm:cxn modelId="{2A1BE08E-0DF2-4240-BBAB-D824235F3A78}" type="presParOf" srcId="{7E92CB14-09D3-44F7-B7AB-2E5F9E34B886}" destId="{95E822D5-AE08-4174-AA07-BC35B5879D9E}" srcOrd="16" destOrd="0" presId="urn:microsoft.com/office/officeart/2008/layout/LinedList"/>
    <dgm:cxn modelId="{FC47D5FD-8991-4586-B963-BF0AB0E41CAC}" type="presParOf" srcId="{7E92CB14-09D3-44F7-B7AB-2E5F9E34B886}" destId="{76EFEDC6-3DBE-4EEB-A57B-CB4E6D53D1FF}" srcOrd="17" destOrd="0" presId="urn:microsoft.com/office/officeart/2008/layout/LinedList"/>
    <dgm:cxn modelId="{8DA96D18-9D5E-40BF-9E17-0374578DB71C}" type="presParOf" srcId="{76EFEDC6-3DBE-4EEB-A57B-CB4E6D53D1FF}" destId="{A600C5E7-EC0D-44F1-82ED-EAFCD012FB99}" srcOrd="0" destOrd="0" presId="urn:microsoft.com/office/officeart/2008/layout/LinedList"/>
    <dgm:cxn modelId="{ACD7F5D1-5037-412B-BAE8-FCE0E42BDE30}" type="presParOf" srcId="{76EFEDC6-3DBE-4EEB-A57B-CB4E6D53D1FF}" destId="{9760DBAF-66B4-4E93-BF48-9A48004F5E8D}" srcOrd="1" destOrd="0" presId="urn:microsoft.com/office/officeart/2008/layout/LinedList"/>
    <dgm:cxn modelId="{C791800D-A3C0-4952-B224-8F15D7A03BB5}" type="presParOf" srcId="{7E92CB14-09D3-44F7-B7AB-2E5F9E34B886}" destId="{EDF8CB46-C581-467E-A9FA-5C906446A622}" srcOrd="18" destOrd="0" presId="urn:microsoft.com/office/officeart/2008/layout/LinedList"/>
    <dgm:cxn modelId="{14FD4E8F-C16A-4273-B810-79759B64C211}" type="presParOf" srcId="{7E92CB14-09D3-44F7-B7AB-2E5F9E34B886}" destId="{2B3510C3-E54E-4897-8492-3C0DE950A6B2}" srcOrd="19" destOrd="0" presId="urn:microsoft.com/office/officeart/2008/layout/LinedList"/>
    <dgm:cxn modelId="{44A5D18A-9A55-40E0-B386-F061A5698EA9}" type="presParOf" srcId="{2B3510C3-E54E-4897-8492-3C0DE950A6B2}" destId="{2C0C296B-EA58-4733-9C1C-B19C541BD969}" srcOrd="0" destOrd="0" presId="urn:microsoft.com/office/officeart/2008/layout/LinedList"/>
    <dgm:cxn modelId="{CFAE58F8-3873-480F-A91C-82F6E7C0D359}" type="presParOf" srcId="{2B3510C3-E54E-4897-8492-3C0DE950A6B2}" destId="{C376C4F3-B4CB-4486-817D-044419E4211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829461-35EC-4000-844B-2A65EAFE5961}"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B6177EDC-5C6B-4E4F-8C3A-EF413F6AB323}">
      <dgm:prSet/>
      <dgm:spPr/>
      <dgm:t>
        <a:bodyPr/>
        <a:lstStyle/>
        <a:p>
          <a:r>
            <a:rPr lang="en-US"/>
            <a:t>Connections kits (55+)</a:t>
          </a:r>
          <a:endParaRPr lang="en-US" dirty="0"/>
        </a:p>
      </dgm:t>
    </dgm:pt>
    <dgm:pt modelId="{A9683CE8-4642-4199-9D59-377F2C18BEA9}" type="parTrans" cxnId="{459BDA01-3D9E-4263-AC7C-B0E4C53D4459}">
      <dgm:prSet/>
      <dgm:spPr/>
      <dgm:t>
        <a:bodyPr/>
        <a:lstStyle/>
        <a:p>
          <a:endParaRPr lang="en-US"/>
        </a:p>
      </dgm:t>
    </dgm:pt>
    <dgm:pt modelId="{7714177F-F51D-45AB-8CAA-E7D3156C60A1}" type="sibTrans" cxnId="{459BDA01-3D9E-4263-AC7C-B0E4C53D4459}">
      <dgm:prSet/>
      <dgm:spPr/>
      <dgm:t>
        <a:bodyPr/>
        <a:lstStyle/>
        <a:p>
          <a:endParaRPr lang="en-US"/>
        </a:p>
      </dgm:t>
    </dgm:pt>
    <dgm:pt modelId="{7B636BDF-347E-4078-86C6-0F3923A22437}">
      <dgm:prSet/>
      <dgm:spPr/>
      <dgm:t>
        <a:bodyPr/>
        <a:lstStyle/>
        <a:p>
          <a:r>
            <a:rPr lang="en-US" dirty="0"/>
            <a:t>Memory Stations</a:t>
          </a:r>
        </a:p>
      </dgm:t>
    </dgm:pt>
    <dgm:pt modelId="{A997BF1A-0D17-4DAE-8EA4-386C747D9454}" type="parTrans" cxnId="{58CF1079-27EA-4586-BC1E-CB2A43D4BD89}">
      <dgm:prSet/>
      <dgm:spPr/>
      <dgm:t>
        <a:bodyPr/>
        <a:lstStyle/>
        <a:p>
          <a:endParaRPr lang="en-US"/>
        </a:p>
      </dgm:t>
    </dgm:pt>
    <dgm:pt modelId="{F4C8AD07-E99F-4ABA-8310-B84E06781B57}" type="sibTrans" cxnId="{58CF1079-27EA-4586-BC1E-CB2A43D4BD89}">
      <dgm:prSet/>
      <dgm:spPr/>
      <dgm:t>
        <a:bodyPr/>
        <a:lstStyle/>
        <a:p>
          <a:endParaRPr lang="en-US"/>
        </a:p>
      </dgm:t>
    </dgm:pt>
    <dgm:pt modelId="{C37DF6C4-74F9-41B1-96D9-2EF04C0CB2E2}">
      <dgm:prSet/>
      <dgm:spPr/>
      <dgm:t>
        <a:bodyPr/>
        <a:lstStyle/>
        <a:p>
          <a:r>
            <a:rPr lang="en-US" dirty="0"/>
            <a:t>Laser Cutter</a:t>
          </a:r>
        </a:p>
      </dgm:t>
    </dgm:pt>
    <dgm:pt modelId="{E07F2AA8-6029-4589-AA18-9072CFAD5292}" type="parTrans" cxnId="{9D5F1618-9A0D-4AAD-91AF-D4CB4659A90D}">
      <dgm:prSet/>
      <dgm:spPr/>
      <dgm:t>
        <a:bodyPr/>
        <a:lstStyle/>
        <a:p>
          <a:endParaRPr lang="en-US"/>
        </a:p>
      </dgm:t>
    </dgm:pt>
    <dgm:pt modelId="{B471DA83-64D6-43CE-A329-1245F46D921A}" type="sibTrans" cxnId="{9D5F1618-9A0D-4AAD-91AF-D4CB4659A90D}">
      <dgm:prSet/>
      <dgm:spPr/>
      <dgm:t>
        <a:bodyPr/>
        <a:lstStyle/>
        <a:p>
          <a:endParaRPr lang="en-US"/>
        </a:p>
      </dgm:t>
    </dgm:pt>
    <dgm:pt modelId="{F28753F8-47C4-4710-91C5-366CFCE67577}">
      <dgm:prSet/>
      <dgm:spPr/>
      <dgm:t>
        <a:bodyPr/>
        <a:lstStyle/>
        <a:p>
          <a:r>
            <a:rPr lang="en-US" dirty="0"/>
            <a:t>3D Printers</a:t>
          </a:r>
        </a:p>
      </dgm:t>
    </dgm:pt>
    <dgm:pt modelId="{18FF7738-27A3-430E-9870-925F9F115816}" type="parTrans" cxnId="{66003154-7528-456B-ACDD-D2130451CC9E}">
      <dgm:prSet/>
      <dgm:spPr/>
      <dgm:t>
        <a:bodyPr/>
        <a:lstStyle/>
        <a:p>
          <a:endParaRPr lang="en-US"/>
        </a:p>
      </dgm:t>
    </dgm:pt>
    <dgm:pt modelId="{C32040AC-C505-4730-9598-DAC7C8F6719C}" type="sibTrans" cxnId="{66003154-7528-456B-ACDD-D2130451CC9E}">
      <dgm:prSet/>
      <dgm:spPr/>
      <dgm:t>
        <a:bodyPr/>
        <a:lstStyle/>
        <a:p>
          <a:endParaRPr lang="en-US"/>
        </a:p>
      </dgm:t>
    </dgm:pt>
    <dgm:pt modelId="{29DBF599-318A-479E-9FF7-385FBF4DB041}">
      <dgm:prSet/>
      <dgm:spPr/>
      <dgm:t>
        <a:bodyPr/>
        <a:lstStyle/>
        <a:p>
          <a:r>
            <a:rPr lang="en-US" dirty="0"/>
            <a:t>OPL Picks for You</a:t>
          </a:r>
        </a:p>
      </dgm:t>
    </dgm:pt>
    <dgm:pt modelId="{70B86F8E-8475-4607-9FE6-A14E3125B72D}" type="parTrans" cxnId="{AFD544BA-CAEE-4D3A-B3D1-8CA47285D844}">
      <dgm:prSet/>
      <dgm:spPr/>
      <dgm:t>
        <a:bodyPr/>
        <a:lstStyle/>
        <a:p>
          <a:endParaRPr lang="en-US"/>
        </a:p>
      </dgm:t>
    </dgm:pt>
    <dgm:pt modelId="{B5E5A660-390F-48B1-9642-2C773FC48A19}" type="sibTrans" cxnId="{AFD544BA-CAEE-4D3A-B3D1-8CA47285D844}">
      <dgm:prSet/>
      <dgm:spPr/>
      <dgm:t>
        <a:bodyPr/>
        <a:lstStyle/>
        <a:p>
          <a:endParaRPr lang="en-US"/>
        </a:p>
      </dgm:t>
    </dgm:pt>
    <dgm:pt modelId="{5B1A8A51-E165-474D-9A74-CF7EAF806496}">
      <dgm:prSet/>
      <dgm:spPr/>
      <dgm:t>
        <a:bodyPr/>
        <a:lstStyle/>
        <a:p>
          <a:r>
            <a:rPr lang="en-US" dirty="0"/>
            <a:t>Book Bikes (OPL on the go!)</a:t>
          </a:r>
        </a:p>
      </dgm:t>
    </dgm:pt>
    <dgm:pt modelId="{D1768241-4890-4F57-B4B9-0EA7F4BB445A}" type="parTrans" cxnId="{88CF8B9B-E51C-418D-8021-5FE675D225E2}">
      <dgm:prSet/>
      <dgm:spPr/>
      <dgm:t>
        <a:bodyPr/>
        <a:lstStyle/>
        <a:p>
          <a:endParaRPr lang="en-US"/>
        </a:p>
      </dgm:t>
    </dgm:pt>
    <dgm:pt modelId="{F29C2793-57B5-42D6-9ED9-2B003CDE8EC5}" type="sibTrans" cxnId="{88CF8B9B-E51C-418D-8021-5FE675D225E2}">
      <dgm:prSet/>
      <dgm:spPr/>
      <dgm:t>
        <a:bodyPr/>
        <a:lstStyle/>
        <a:p>
          <a:endParaRPr lang="en-US"/>
        </a:p>
      </dgm:t>
    </dgm:pt>
    <dgm:pt modelId="{407D7D4A-D749-4347-84AA-C631906BB5FA}">
      <dgm:prSet/>
      <dgm:spPr/>
      <dgm:t>
        <a:bodyPr/>
        <a:lstStyle/>
        <a:p>
          <a:r>
            <a:rPr lang="en-US" dirty="0" err="1"/>
            <a:t>StoryWalks</a:t>
          </a:r>
          <a:r>
            <a:rPr lang="en-US" dirty="0"/>
            <a:t> at 4 Oakville trails</a:t>
          </a:r>
        </a:p>
      </dgm:t>
    </dgm:pt>
    <dgm:pt modelId="{B74F3300-0966-4113-877A-AA0AF682EAF9}" type="parTrans" cxnId="{2E0EA3E7-2D0C-4645-AE9A-226F4F6876CB}">
      <dgm:prSet/>
      <dgm:spPr/>
      <dgm:t>
        <a:bodyPr/>
        <a:lstStyle/>
        <a:p>
          <a:endParaRPr lang="en-US"/>
        </a:p>
      </dgm:t>
    </dgm:pt>
    <dgm:pt modelId="{CC637D28-8B10-4096-AC1E-EB3EB1280B28}" type="sibTrans" cxnId="{2E0EA3E7-2D0C-4645-AE9A-226F4F6876CB}">
      <dgm:prSet/>
      <dgm:spPr/>
      <dgm:t>
        <a:bodyPr/>
        <a:lstStyle/>
        <a:p>
          <a:endParaRPr lang="en-US"/>
        </a:p>
      </dgm:t>
    </dgm:pt>
    <dgm:pt modelId="{1EE353CE-BC0E-49F1-B6C4-516C976BE561}">
      <dgm:prSet/>
      <dgm:spPr/>
      <dgm:t>
        <a:bodyPr/>
        <a:lstStyle/>
        <a:p>
          <a:r>
            <a:rPr lang="en-US" dirty="0"/>
            <a:t>Community Services Database</a:t>
          </a:r>
        </a:p>
      </dgm:t>
    </dgm:pt>
    <dgm:pt modelId="{2ED06489-0BCD-4D8D-A914-BA21E4CF5DAD}" type="parTrans" cxnId="{A79F48C5-63EC-4432-BA37-BE0706844B13}">
      <dgm:prSet/>
      <dgm:spPr/>
      <dgm:t>
        <a:bodyPr/>
        <a:lstStyle/>
        <a:p>
          <a:endParaRPr lang="en-US"/>
        </a:p>
      </dgm:t>
    </dgm:pt>
    <dgm:pt modelId="{DE43B5E0-D4A4-48C7-A3D1-FF9939933946}" type="sibTrans" cxnId="{A79F48C5-63EC-4432-BA37-BE0706844B13}">
      <dgm:prSet/>
      <dgm:spPr/>
      <dgm:t>
        <a:bodyPr/>
        <a:lstStyle/>
        <a:p>
          <a:endParaRPr lang="en-US"/>
        </a:p>
      </dgm:t>
    </dgm:pt>
    <dgm:pt modelId="{F7DD8F78-0D41-46BA-9370-7F1EF89708D8}">
      <dgm:prSet/>
      <dgm:spPr/>
      <dgm:t>
        <a:bodyPr/>
        <a:lstStyle/>
        <a:p>
          <a:r>
            <a:rPr lang="en-US" dirty="0"/>
            <a:t>Cognitive Care Kits</a:t>
          </a:r>
        </a:p>
      </dgm:t>
    </dgm:pt>
    <dgm:pt modelId="{F289AD24-D023-4A1B-A632-2ECD8036D843}" type="parTrans" cxnId="{A22CE479-CC8D-4F34-8503-64BC8B3DE611}">
      <dgm:prSet/>
      <dgm:spPr/>
      <dgm:t>
        <a:bodyPr/>
        <a:lstStyle/>
        <a:p>
          <a:endParaRPr lang="en-US"/>
        </a:p>
      </dgm:t>
    </dgm:pt>
    <dgm:pt modelId="{5E9E2BC4-AD86-4288-81B5-4F825AC832F9}" type="sibTrans" cxnId="{A22CE479-CC8D-4F34-8503-64BC8B3DE611}">
      <dgm:prSet/>
      <dgm:spPr/>
      <dgm:t>
        <a:bodyPr/>
        <a:lstStyle/>
        <a:p>
          <a:endParaRPr lang="en-US"/>
        </a:p>
      </dgm:t>
    </dgm:pt>
    <dgm:pt modelId="{1C1A6818-9504-45D8-BE97-395A228D02FC}">
      <dgm:prSet/>
      <dgm:spPr/>
      <dgm:t>
        <a:bodyPr/>
        <a:lstStyle/>
        <a:p>
          <a:r>
            <a:rPr lang="en-US" dirty="0"/>
            <a:t>Grab and Go Bags</a:t>
          </a:r>
        </a:p>
      </dgm:t>
    </dgm:pt>
    <dgm:pt modelId="{3DEEB88F-EE63-408F-B524-3946A06A4722}" type="parTrans" cxnId="{44EB7830-0314-43C1-8DB4-4F9DBBB6422A}">
      <dgm:prSet/>
      <dgm:spPr/>
      <dgm:t>
        <a:bodyPr/>
        <a:lstStyle/>
        <a:p>
          <a:endParaRPr lang="en-US"/>
        </a:p>
      </dgm:t>
    </dgm:pt>
    <dgm:pt modelId="{5D1381C7-D822-46AF-B0FA-D941A79517E4}" type="sibTrans" cxnId="{44EB7830-0314-43C1-8DB4-4F9DBBB6422A}">
      <dgm:prSet/>
      <dgm:spPr/>
      <dgm:t>
        <a:bodyPr/>
        <a:lstStyle/>
        <a:p>
          <a:endParaRPr lang="en-US"/>
        </a:p>
      </dgm:t>
    </dgm:pt>
    <dgm:pt modelId="{77A38B04-3800-4C54-8723-54DAA7BE8BE9}">
      <dgm:prSet/>
      <dgm:spPr/>
      <dgm:t>
        <a:bodyPr/>
        <a:lstStyle/>
        <a:p>
          <a:r>
            <a:rPr lang="en-US" dirty="0"/>
            <a:t>Food Shelves (including pet food)</a:t>
          </a:r>
        </a:p>
      </dgm:t>
    </dgm:pt>
    <dgm:pt modelId="{A8D00734-497E-490F-84B2-052C7CB59EF6}" type="parTrans" cxnId="{6233CF56-E02D-419E-ABB9-5D5EF205D73F}">
      <dgm:prSet/>
      <dgm:spPr/>
      <dgm:t>
        <a:bodyPr/>
        <a:lstStyle/>
        <a:p>
          <a:endParaRPr lang="en-US"/>
        </a:p>
      </dgm:t>
    </dgm:pt>
    <dgm:pt modelId="{9C66C9FC-B4CE-4768-BAB6-51A8DE9F1146}" type="sibTrans" cxnId="{6233CF56-E02D-419E-ABB9-5D5EF205D73F}">
      <dgm:prSet/>
      <dgm:spPr/>
      <dgm:t>
        <a:bodyPr/>
        <a:lstStyle/>
        <a:p>
          <a:endParaRPr lang="en-US"/>
        </a:p>
      </dgm:t>
    </dgm:pt>
    <dgm:pt modelId="{7E92CB14-09D3-44F7-B7AB-2E5F9E34B886}" type="pres">
      <dgm:prSet presAssocID="{E0829461-35EC-4000-844B-2A65EAFE5961}" presName="vert0" presStyleCnt="0">
        <dgm:presLayoutVars>
          <dgm:dir/>
          <dgm:animOne val="branch"/>
          <dgm:animLvl val="lvl"/>
        </dgm:presLayoutVars>
      </dgm:prSet>
      <dgm:spPr/>
    </dgm:pt>
    <dgm:pt modelId="{5183763A-6E0A-4F69-84CF-D66FD1667FF6}" type="pres">
      <dgm:prSet presAssocID="{B6177EDC-5C6B-4E4F-8C3A-EF413F6AB323}" presName="thickLine" presStyleLbl="alignNode1" presStyleIdx="0" presStyleCnt="11"/>
      <dgm:spPr/>
    </dgm:pt>
    <dgm:pt modelId="{DD90B222-A20D-4000-B31D-86D6511302F1}" type="pres">
      <dgm:prSet presAssocID="{B6177EDC-5C6B-4E4F-8C3A-EF413F6AB323}" presName="horz1" presStyleCnt="0"/>
      <dgm:spPr/>
    </dgm:pt>
    <dgm:pt modelId="{20036C11-7356-49DD-BB13-E33307A4181F}" type="pres">
      <dgm:prSet presAssocID="{B6177EDC-5C6B-4E4F-8C3A-EF413F6AB323}" presName="tx1" presStyleLbl="revTx" presStyleIdx="0" presStyleCnt="11"/>
      <dgm:spPr/>
    </dgm:pt>
    <dgm:pt modelId="{BF189CFD-E9E0-469D-96E4-AEBE9F6A4EA6}" type="pres">
      <dgm:prSet presAssocID="{B6177EDC-5C6B-4E4F-8C3A-EF413F6AB323}" presName="vert1" presStyleCnt="0"/>
      <dgm:spPr/>
    </dgm:pt>
    <dgm:pt modelId="{1EAFA479-5ED8-4730-9E81-CEDD00016BBD}" type="pres">
      <dgm:prSet presAssocID="{7B636BDF-347E-4078-86C6-0F3923A22437}" presName="thickLine" presStyleLbl="alignNode1" presStyleIdx="1" presStyleCnt="11"/>
      <dgm:spPr/>
    </dgm:pt>
    <dgm:pt modelId="{10132B21-57D1-48DC-BA28-A93ADFC6886E}" type="pres">
      <dgm:prSet presAssocID="{7B636BDF-347E-4078-86C6-0F3923A22437}" presName="horz1" presStyleCnt="0"/>
      <dgm:spPr/>
    </dgm:pt>
    <dgm:pt modelId="{3F457EC7-A074-416D-871F-A7DDC7749025}" type="pres">
      <dgm:prSet presAssocID="{7B636BDF-347E-4078-86C6-0F3923A22437}" presName="tx1" presStyleLbl="revTx" presStyleIdx="1" presStyleCnt="11"/>
      <dgm:spPr/>
    </dgm:pt>
    <dgm:pt modelId="{9AF2EDE1-9830-4E12-BFFE-F7A633F93628}" type="pres">
      <dgm:prSet presAssocID="{7B636BDF-347E-4078-86C6-0F3923A22437}" presName="vert1" presStyleCnt="0"/>
      <dgm:spPr/>
    </dgm:pt>
    <dgm:pt modelId="{7BE6FC37-835E-4BEF-A742-3A8D051EDE78}" type="pres">
      <dgm:prSet presAssocID="{C37DF6C4-74F9-41B1-96D9-2EF04C0CB2E2}" presName="thickLine" presStyleLbl="alignNode1" presStyleIdx="2" presStyleCnt="11"/>
      <dgm:spPr/>
    </dgm:pt>
    <dgm:pt modelId="{41D1BBA0-A237-4956-BD53-D583EA5665EC}" type="pres">
      <dgm:prSet presAssocID="{C37DF6C4-74F9-41B1-96D9-2EF04C0CB2E2}" presName="horz1" presStyleCnt="0"/>
      <dgm:spPr/>
    </dgm:pt>
    <dgm:pt modelId="{D7C24EDA-B200-4FD0-B62A-4F1A5EF83B4B}" type="pres">
      <dgm:prSet presAssocID="{C37DF6C4-74F9-41B1-96D9-2EF04C0CB2E2}" presName="tx1" presStyleLbl="revTx" presStyleIdx="2" presStyleCnt="11"/>
      <dgm:spPr/>
    </dgm:pt>
    <dgm:pt modelId="{8A02E17F-7F73-4819-9DED-FC1FE4081515}" type="pres">
      <dgm:prSet presAssocID="{C37DF6C4-74F9-41B1-96D9-2EF04C0CB2E2}" presName="vert1" presStyleCnt="0"/>
      <dgm:spPr/>
    </dgm:pt>
    <dgm:pt modelId="{32C02700-EA56-45C6-BB29-FD220B5FF4AB}" type="pres">
      <dgm:prSet presAssocID="{F28753F8-47C4-4710-91C5-366CFCE67577}" presName="thickLine" presStyleLbl="alignNode1" presStyleIdx="3" presStyleCnt="11"/>
      <dgm:spPr/>
    </dgm:pt>
    <dgm:pt modelId="{BEF8DA79-43B5-428E-9062-7BBBECCA66C0}" type="pres">
      <dgm:prSet presAssocID="{F28753F8-47C4-4710-91C5-366CFCE67577}" presName="horz1" presStyleCnt="0"/>
      <dgm:spPr/>
    </dgm:pt>
    <dgm:pt modelId="{731FDA8D-BC78-43D4-BB69-9AF6634B2012}" type="pres">
      <dgm:prSet presAssocID="{F28753F8-47C4-4710-91C5-366CFCE67577}" presName="tx1" presStyleLbl="revTx" presStyleIdx="3" presStyleCnt="11"/>
      <dgm:spPr/>
    </dgm:pt>
    <dgm:pt modelId="{697A80BD-3F6F-402C-9851-5ADD1F5E61D8}" type="pres">
      <dgm:prSet presAssocID="{F28753F8-47C4-4710-91C5-366CFCE67577}" presName="vert1" presStyleCnt="0"/>
      <dgm:spPr/>
    </dgm:pt>
    <dgm:pt modelId="{E9AE254E-FDAF-46C2-8CB4-422B0E2A5656}" type="pres">
      <dgm:prSet presAssocID="{29DBF599-318A-479E-9FF7-385FBF4DB041}" presName="thickLine" presStyleLbl="alignNode1" presStyleIdx="4" presStyleCnt="11"/>
      <dgm:spPr/>
    </dgm:pt>
    <dgm:pt modelId="{5B6EC0E6-3B86-44D5-8DBF-96B329756D84}" type="pres">
      <dgm:prSet presAssocID="{29DBF599-318A-479E-9FF7-385FBF4DB041}" presName="horz1" presStyleCnt="0"/>
      <dgm:spPr/>
    </dgm:pt>
    <dgm:pt modelId="{62209851-0645-4957-861D-C948AFE5F739}" type="pres">
      <dgm:prSet presAssocID="{29DBF599-318A-479E-9FF7-385FBF4DB041}" presName="tx1" presStyleLbl="revTx" presStyleIdx="4" presStyleCnt="11"/>
      <dgm:spPr/>
    </dgm:pt>
    <dgm:pt modelId="{C0AC7DC7-EE02-4826-A723-8F70C61CF884}" type="pres">
      <dgm:prSet presAssocID="{29DBF599-318A-479E-9FF7-385FBF4DB041}" presName="vert1" presStyleCnt="0"/>
      <dgm:spPr/>
    </dgm:pt>
    <dgm:pt modelId="{F50DE6A9-26F4-4FF5-9186-A7C2B4448DD1}" type="pres">
      <dgm:prSet presAssocID="{5B1A8A51-E165-474D-9A74-CF7EAF806496}" presName="thickLine" presStyleLbl="alignNode1" presStyleIdx="5" presStyleCnt="11"/>
      <dgm:spPr/>
    </dgm:pt>
    <dgm:pt modelId="{AFCF8134-2D0D-4A8A-BCE1-9A19948670AF}" type="pres">
      <dgm:prSet presAssocID="{5B1A8A51-E165-474D-9A74-CF7EAF806496}" presName="horz1" presStyleCnt="0"/>
      <dgm:spPr/>
    </dgm:pt>
    <dgm:pt modelId="{AC44F710-0224-4510-86CB-6E557E6DA4F2}" type="pres">
      <dgm:prSet presAssocID="{5B1A8A51-E165-474D-9A74-CF7EAF806496}" presName="tx1" presStyleLbl="revTx" presStyleIdx="5" presStyleCnt="11"/>
      <dgm:spPr/>
    </dgm:pt>
    <dgm:pt modelId="{75FD353F-E561-49D4-A599-38A8E20344BB}" type="pres">
      <dgm:prSet presAssocID="{5B1A8A51-E165-474D-9A74-CF7EAF806496}" presName="vert1" presStyleCnt="0"/>
      <dgm:spPr/>
    </dgm:pt>
    <dgm:pt modelId="{C63A3F5D-6780-4F47-96CB-75BE3DDAE3D4}" type="pres">
      <dgm:prSet presAssocID="{407D7D4A-D749-4347-84AA-C631906BB5FA}" presName="thickLine" presStyleLbl="alignNode1" presStyleIdx="6" presStyleCnt="11"/>
      <dgm:spPr/>
    </dgm:pt>
    <dgm:pt modelId="{0CBF00B7-591E-44F7-8541-97FD6C7499E2}" type="pres">
      <dgm:prSet presAssocID="{407D7D4A-D749-4347-84AA-C631906BB5FA}" presName="horz1" presStyleCnt="0"/>
      <dgm:spPr/>
    </dgm:pt>
    <dgm:pt modelId="{8F1E5009-5163-4289-B5B2-38A086243F55}" type="pres">
      <dgm:prSet presAssocID="{407D7D4A-D749-4347-84AA-C631906BB5FA}" presName="tx1" presStyleLbl="revTx" presStyleIdx="6" presStyleCnt="11"/>
      <dgm:spPr/>
    </dgm:pt>
    <dgm:pt modelId="{09BE6CFC-A69A-4CBD-B3F7-7B2B7A4A8FE5}" type="pres">
      <dgm:prSet presAssocID="{407D7D4A-D749-4347-84AA-C631906BB5FA}" presName="vert1" presStyleCnt="0"/>
      <dgm:spPr/>
    </dgm:pt>
    <dgm:pt modelId="{B8437D9E-F68E-4475-825B-815F2B54DBEC}" type="pres">
      <dgm:prSet presAssocID="{1EE353CE-BC0E-49F1-B6C4-516C976BE561}" presName="thickLine" presStyleLbl="alignNode1" presStyleIdx="7" presStyleCnt="11"/>
      <dgm:spPr/>
    </dgm:pt>
    <dgm:pt modelId="{A5C85B88-587B-4506-83A5-8C83DB2223FF}" type="pres">
      <dgm:prSet presAssocID="{1EE353CE-BC0E-49F1-B6C4-516C976BE561}" presName="horz1" presStyleCnt="0"/>
      <dgm:spPr/>
    </dgm:pt>
    <dgm:pt modelId="{8904A74F-78E5-4594-8388-DBD2FDFEAD19}" type="pres">
      <dgm:prSet presAssocID="{1EE353CE-BC0E-49F1-B6C4-516C976BE561}" presName="tx1" presStyleLbl="revTx" presStyleIdx="7" presStyleCnt="11"/>
      <dgm:spPr/>
    </dgm:pt>
    <dgm:pt modelId="{2A5136D1-E158-4EDC-B818-23982C184608}" type="pres">
      <dgm:prSet presAssocID="{1EE353CE-BC0E-49F1-B6C4-516C976BE561}" presName="vert1" presStyleCnt="0"/>
      <dgm:spPr/>
    </dgm:pt>
    <dgm:pt modelId="{B026AF16-0917-4131-A4FF-CC4C2AD33FE7}" type="pres">
      <dgm:prSet presAssocID="{F7DD8F78-0D41-46BA-9370-7F1EF89708D8}" presName="thickLine" presStyleLbl="alignNode1" presStyleIdx="8" presStyleCnt="11"/>
      <dgm:spPr/>
    </dgm:pt>
    <dgm:pt modelId="{CDBA5E76-8AC2-41F1-872C-8B6DF9FEFFEF}" type="pres">
      <dgm:prSet presAssocID="{F7DD8F78-0D41-46BA-9370-7F1EF89708D8}" presName="horz1" presStyleCnt="0"/>
      <dgm:spPr/>
    </dgm:pt>
    <dgm:pt modelId="{8F96E5F3-873F-4DE7-9286-A4DF84732B5F}" type="pres">
      <dgm:prSet presAssocID="{F7DD8F78-0D41-46BA-9370-7F1EF89708D8}" presName="tx1" presStyleLbl="revTx" presStyleIdx="8" presStyleCnt="11"/>
      <dgm:spPr/>
    </dgm:pt>
    <dgm:pt modelId="{C8033108-F984-4BEF-BAE1-2374267DBDE5}" type="pres">
      <dgm:prSet presAssocID="{F7DD8F78-0D41-46BA-9370-7F1EF89708D8}" presName="vert1" presStyleCnt="0"/>
      <dgm:spPr/>
    </dgm:pt>
    <dgm:pt modelId="{8837EC08-D36C-4AC4-AF0F-3E5ED21F2F5A}" type="pres">
      <dgm:prSet presAssocID="{1C1A6818-9504-45D8-BE97-395A228D02FC}" presName="thickLine" presStyleLbl="alignNode1" presStyleIdx="9" presStyleCnt="11"/>
      <dgm:spPr/>
    </dgm:pt>
    <dgm:pt modelId="{A683C788-EFCD-4ACA-AE9D-644939395925}" type="pres">
      <dgm:prSet presAssocID="{1C1A6818-9504-45D8-BE97-395A228D02FC}" presName="horz1" presStyleCnt="0"/>
      <dgm:spPr/>
    </dgm:pt>
    <dgm:pt modelId="{FA16DA51-E6E0-40BA-AEEF-E2035D46BD78}" type="pres">
      <dgm:prSet presAssocID="{1C1A6818-9504-45D8-BE97-395A228D02FC}" presName="tx1" presStyleLbl="revTx" presStyleIdx="9" presStyleCnt="11"/>
      <dgm:spPr/>
    </dgm:pt>
    <dgm:pt modelId="{7F36CA4D-A92C-4652-A736-5ED877F3DDA4}" type="pres">
      <dgm:prSet presAssocID="{1C1A6818-9504-45D8-BE97-395A228D02FC}" presName="vert1" presStyleCnt="0"/>
      <dgm:spPr/>
    </dgm:pt>
    <dgm:pt modelId="{4763C87E-0879-4DF2-A2E6-C601AC0B0279}" type="pres">
      <dgm:prSet presAssocID="{77A38B04-3800-4C54-8723-54DAA7BE8BE9}" presName="thickLine" presStyleLbl="alignNode1" presStyleIdx="10" presStyleCnt="11"/>
      <dgm:spPr/>
    </dgm:pt>
    <dgm:pt modelId="{3FD8438D-7B57-460A-9C39-966E9D36EC09}" type="pres">
      <dgm:prSet presAssocID="{77A38B04-3800-4C54-8723-54DAA7BE8BE9}" presName="horz1" presStyleCnt="0"/>
      <dgm:spPr/>
    </dgm:pt>
    <dgm:pt modelId="{1A37FD3E-7DDE-475B-8886-778092107D00}" type="pres">
      <dgm:prSet presAssocID="{77A38B04-3800-4C54-8723-54DAA7BE8BE9}" presName="tx1" presStyleLbl="revTx" presStyleIdx="10" presStyleCnt="11"/>
      <dgm:spPr/>
    </dgm:pt>
    <dgm:pt modelId="{DA187B00-B25A-41E3-B693-CCAAB31D9B72}" type="pres">
      <dgm:prSet presAssocID="{77A38B04-3800-4C54-8723-54DAA7BE8BE9}" presName="vert1" presStyleCnt="0"/>
      <dgm:spPr/>
    </dgm:pt>
  </dgm:ptLst>
  <dgm:cxnLst>
    <dgm:cxn modelId="{459BDA01-3D9E-4263-AC7C-B0E4C53D4459}" srcId="{E0829461-35EC-4000-844B-2A65EAFE5961}" destId="{B6177EDC-5C6B-4E4F-8C3A-EF413F6AB323}" srcOrd="0" destOrd="0" parTransId="{A9683CE8-4642-4199-9D59-377F2C18BEA9}" sibTransId="{7714177F-F51D-45AB-8CAA-E7D3156C60A1}"/>
    <dgm:cxn modelId="{57F64613-9954-46DE-AA74-F17A1B00C3C3}" type="presOf" srcId="{407D7D4A-D749-4347-84AA-C631906BB5FA}" destId="{8F1E5009-5163-4289-B5B2-38A086243F55}" srcOrd="0" destOrd="0" presId="urn:microsoft.com/office/officeart/2008/layout/LinedList"/>
    <dgm:cxn modelId="{9D5F1618-9A0D-4AAD-91AF-D4CB4659A90D}" srcId="{E0829461-35EC-4000-844B-2A65EAFE5961}" destId="{C37DF6C4-74F9-41B1-96D9-2EF04C0CB2E2}" srcOrd="2" destOrd="0" parTransId="{E07F2AA8-6029-4589-AA18-9072CFAD5292}" sibTransId="{B471DA83-64D6-43CE-A329-1245F46D921A}"/>
    <dgm:cxn modelId="{2B635E20-86A0-4F53-9EF3-D95A0A8A4E25}" type="presOf" srcId="{7B636BDF-347E-4078-86C6-0F3923A22437}" destId="{3F457EC7-A074-416D-871F-A7DDC7749025}" srcOrd="0" destOrd="0" presId="urn:microsoft.com/office/officeart/2008/layout/LinedList"/>
    <dgm:cxn modelId="{F835CF27-5325-4C37-B9E2-D6A081FB29D7}" type="presOf" srcId="{1EE353CE-BC0E-49F1-B6C4-516C976BE561}" destId="{8904A74F-78E5-4594-8388-DBD2FDFEAD19}" srcOrd="0" destOrd="0" presId="urn:microsoft.com/office/officeart/2008/layout/LinedList"/>
    <dgm:cxn modelId="{44EB7830-0314-43C1-8DB4-4F9DBBB6422A}" srcId="{E0829461-35EC-4000-844B-2A65EAFE5961}" destId="{1C1A6818-9504-45D8-BE97-395A228D02FC}" srcOrd="9" destOrd="0" parTransId="{3DEEB88F-EE63-408F-B524-3946A06A4722}" sibTransId="{5D1381C7-D822-46AF-B0FA-D941A79517E4}"/>
    <dgm:cxn modelId="{20E41238-4A60-49E2-95E4-17E4215DBC06}" type="presOf" srcId="{B6177EDC-5C6B-4E4F-8C3A-EF413F6AB323}" destId="{20036C11-7356-49DD-BB13-E33307A4181F}" srcOrd="0" destOrd="0" presId="urn:microsoft.com/office/officeart/2008/layout/LinedList"/>
    <dgm:cxn modelId="{8F35E846-D129-48BD-90E5-86965AD92851}" type="presOf" srcId="{C37DF6C4-74F9-41B1-96D9-2EF04C0CB2E2}" destId="{D7C24EDA-B200-4FD0-B62A-4F1A5EF83B4B}" srcOrd="0" destOrd="0" presId="urn:microsoft.com/office/officeart/2008/layout/LinedList"/>
    <dgm:cxn modelId="{CD60174E-717D-4402-9973-E4AFAA1D8799}" type="presOf" srcId="{77A38B04-3800-4C54-8723-54DAA7BE8BE9}" destId="{1A37FD3E-7DDE-475B-8886-778092107D00}" srcOrd="0" destOrd="0" presId="urn:microsoft.com/office/officeart/2008/layout/LinedList"/>
    <dgm:cxn modelId="{AF9B3970-BE52-498E-A1E7-C91A55681C5D}" type="presOf" srcId="{29DBF599-318A-479E-9FF7-385FBF4DB041}" destId="{62209851-0645-4957-861D-C948AFE5F739}" srcOrd="0" destOrd="0" presId="urn:microsoft.com/office/officeart/2008/layout/LinedList"/>
    <dgm:cxn modelId="{93E45971-4089-486B-89A8-26070371D799}" type="presOf" srcId="{F7DD8F78-0D41-46BA-9370-7F1EF89708D8}" destId="{8F96E5F3-873F-4DE7-9286-A4DF84732B5F}" srcOrd="0" destOrd="0" presId="urn:microsoft.com/office/officeart/2008/layout/LinedList"/>
    <dgm:cxn modelId="{66003154-7528-456B-ACDD-D2130451CC9E}" srcId="{E0829461-35EC-4000-844B-2A65EAFE5961}" destId="{F28753F8-47C4-4710-91C5-366CFCE67577}" srcOrd="3" destOrd="0" parTransId="{18FF7738-27A3-430E-9870-925F9F115816}" sibTransId="{C32040AC-C505-4730-9598-DAC7C8F6719C}"/>
    <dgm:cxn modelId="{6233CF56-E02D-419E-ABB9-5D5EF205D73F}" srcId="{E0829461-35EC-4000-844B-2A65EAFE5961}" destId="{77A38B04-3800-4C54-8723-54DAA7BE8BE9}" srcOrd="10" destOrd="0" parTransId="{A8D00734-497E-490F-84B2-052C7CB59EF6}" sibTransId="{9C66C9FC-B4CE-4768-BAB6-51A8DE9F1146}"/>
    <dgm:cxn modelId="{58CF1079-27EA-4586-BC1E-CB2A43D4BD89}" srcId="{E0829461-35EC-4000-844B-2A65EAFE5961}" destId="{7B636BDF-347E-4078-86C6-0F3923A22437}" srcOrd="1" destOrd="0" parTransId="{A997BF1A-0D17-4DAE-8EA4-386C747D9454}" sibTransId="{F4C8AD07-E99F-4ABA-8310-B84E06781B57}"/>
    <dgm:cxn modelId="{A22CE479-CC8D-4F34-8503-64BC8B3DE611}" srcId="{E0829461-35EC-4000-844B-2A65EAFE5961}" destId="{F7DD8F78-0D41-46BA-9370-7F1EF89708D8}" srcOrd="8" destOrd="0" parTransId="{F289AD24-D023-4A1B-A632-2ECD8036D843}" sibTransId="{5E9E2BC4-AD86-4288-81B5-4F825AC832F9}"/>
    <dgm:cxn modelId="{97FC9382-D23F-408E-8C6D-3AFAA822B84E}" type="presOf" srcId="{1C1A6818-9504-45D8-BE97-395A228D02FC}" destId="{FA16DA51-E6E0-40BA-AEEF-E2035D46BD78}" srcOrd="0" destOrd="0" presId="urn:microsoft.com/office/officeart/2008/layout/LinedList"/>
    <dgm:cxn modelId="{88CF8B9B-E51C-418D-8021-5FE675D225E2}" srcId="{E0829461-35EC-4000-844B-2A65EAFE5961}" destId="{5B1A8A51-E165-474D-9A74-CF7EAF806496}" srcOrd="5" destOrd="0" parTransId="{D1768241-4890-4F57-B4B9-0EA7F4BB445A}" sibTransId="{F29C2793-57B5-42D6-9ED9-2B003CDE8EC5}"/>
    <dgm:cxn modelId="{35445DB5-BE27-4D60-9A92-DC8DCE242F22}" type="presOf" srcId="{5B1A8A51-E165-474D-9A74-CF7EAF806496}" destId="{AC44F710-0224-4510-86CB-6E557E6DA4F2}" srcOrd="0" destOrd="0" presId="urn:microsoft.com/office/officeart/2008/layout/LinedList"/>
    <dgm:cxn modelId="{AFD544BA-CAEE-4D3A-B3D1-8CA47285D844}" srcId="{E0829461-35EC-4000-844B-2A65EAFE5961}" destId="{29DBF599-318A-479E-9FF7-385FBF4DB041}" srcOrd="4" destOrd="0" parTransId="{70B86F8E-8475-4607-9FE6-A14E3125B72D}" sibTransId="{B5E5A660-390F-48B1-9642-2C773FC48A19}"/>
    <dgm:cxn modelId="{A79F48C5-63EC-4432-BA37-BE0706844B13}" srcId="{E0829461-35EC-4000-844B-2A65EAFE5961}" destId="{1EE353CE-BC0E-49F1-B6C4-516C976BE561}" srcOrd="7" destOrd="0" parTransId="{2ED06489-0BCD-4D8D-A914-BA21E4CF5DAD}" sibTransId="{DE43B5E0-D4A4-48C7-A3D1-FF9939933946}"/>
    <dgm:cxn modelId="{557307C6-8A42-41C8-8C1B-EB09BAF3D558}" type="presOf" srcId="{E0829461-35EC-4000-844B-2A65EAFE5961}" destId="{7E92CB14-09D3-44F7-B7AB-2E5F9E34B886}" srcOrd="0" destOrd="0" presId="urn:microsoft.com/office/officeart/2008/layout/LinedList"/>
    <dgm:cxn modelId="{84201BE2-D56F-47A3-820E-8D5A66D33662}" type="presOf" srcId="{F28753F8-47C4-4710-91C5-366CFCE67577}" destId="{731FDA8D-BC78-43D4-BB69-9AF6634B2012}" srcOrd="0" destOrd="0" presId="urn:microsoft.com/office/officeart/2008/layout/LinedList"/>
    <dgm:cxn modelId="{2E0EA3E7-2D0C-4645-AE9A-226F4F6876CB}" srcId="{E0829461-35EC-4000-844B-2A65EAFE5961}" destId="{407D7D4A-D749-4347-84AA-C631906BB5FA}" srcOrd="6" destOrd="0" parTransId="{B74F3300-0966-4113-877A-AA0AF682EAF9}" sibTransId="{CC637D28-8B10-4096-AC1E-EB3EB1280B28}"/>
    <dgm:cxn modelId="{D2A33F1C-21F2-43FC-9CFD-8D582E71B97A}" type="presParOf" srcId="{7E92CB14-09D3-44F7-B7AB-2E5F9E34B886}" destId="{5183763A-6E0A-4F69-84CF-D66FD1667FF6}" srcOrd="0" destOrd="0" presId="urn:microsoft.com/office/officeart/2008/layout/LinedList"/>
    <dgm:cxn modelId="{8D9A5244-0C13-4932-9F68-AD7EE2C72748}" type="presParOf" srcId="{7E92CB14-09D3-44F7-B7AB-2E5F9E34B886}" destId="{DD90B222-A20D-4000-B31D-86D6511302F1}" srcOrd="1" destOrd="0" presId="urn:microsoft.com/office/officeart/2008/layout/LinedList"/>
    <dgm:cxn modelId="{1E9213A3-13BB-42AB-B3A8-584F9B8B99CF}" type="presParOf" srcId="{DD90B222-A20D-4000-B31D-86D6511302F1}" destId="{20036C11-7356-49DD-BB13-E33307A4181F}" srcOrd="0" destOrd="0" presId="urn:microsoft.com/office/officeart/2008/layout/LinedList"/>
    <dgm:cxn modelId="{7B37B008-2432-47BC-AACB-0B2E8F2C4920}" type="presParOf" srcId="{DD90B222-A20D-4000-B31D-86D6511302F1}" destId="{BF189CFD-E9E0-469D-96E4-AEBE9F6A4EA6}" srcOrd="1" destOrd="0" presId="urn:microsoft.com/office/officeart/2008/layout/LinedList"/>
    <dgm:cxn modelId="{8271D512-9245-4CF0-8788-CAE6A0345565}" type="presParOf" srcId="{7E92CB14-09D3-44F7-B7AB-2E5F9E34B886}" destId="{1EAFA479-5ED8-4730-9E81-CEDD00016BBD}" srcOrd="2" destOrd="0" presId="urn:microsoft.com/office/officeart/2008/layout/LinedList"/>
    <dgm:cxn modelId="{51ED8C10-CF6C-454E-B822-FE1A7D127BB3}" type="presParOf" srcId="{7E92CB14-09D3-44F7-B7AB-2E5F9E34B886}" destId="{10132B21-57D1-48DC-BA28-A93ADFC6886E}" srcOrd="3" destOrd="0" presId="urn:microsoft.com/office/officeart/2008/layout/LinedList"/>
    <dgm:cxn modelId="{92828904-440B-429C-AC12-2490AB57AF1A}" type="presParOf" srcId="{10132B21-57D1-48DC-BA28-A93ADFC6886E}" destId="{3F457EC7-A074-416D-871F-A7DDC7749025}" srcOrd="0" destOrd="0" presId="urn:microsoft.com/office/officeart/2008/layout/LinedList"/>
    <dgm:cxn modelId="{9D0313E9-8D5F-4C15-8CA0-DF8D2E42DAE2}" type="presParOf" srcId="{10132B21-57D1-48DC-BA28-A93ADFC6886E}" destId="{9AF2EDE1-9830-4E12-BFFE-F7A633F93628}" srcOrd="1" destOrd="0" presId="urn:microsoft.com/office/officeart/2008/layout/LinedList"/>
    <dgm:cxn modelId="{7128981C-C6FD-4CEB-B588-7D74E6C39A46}" type="presParOf" srcId="{7E92CB14-09D3-44F7-B7AB-2E5F9E34B886}" destId="{7BE6FC37-835E-4BEF-A742-3A8D051EDE78}" srcOrd="4" destOrd="0" presId="urn:microsoft.com/office/officeart/2008/layout/LinedList"/>
    <dgm:cxn modelId="{AD2FC93C-F949-4BE6-8C6D-95C87E618B90}" type="presParOf" srcId="{7E92CB14-09D3-44F7-B7AB-2E5F9E34B886}" destId="{41D1BBA0-A237-4956-BD53-D583EA5665EC}" srcOrd="5" destOrd="0" presId="urn:microsoft.com/office/officeart/2008/layout/LinedList"/>
    <dgm:cxn modelId="{40585D85-F14C-4380-A1C2-1B9FAE462D7C}" type="presParOf" srcId="{41D1BBA0-A237-4956-BD53-D583EA5665EC}" destId="{D7C24EDA-B200-4FD0-B62A-4F1A5EF83B4B}" srcOrd="0" destOrd="0" presId="urn:microsoft.com/office/officeart/2008/layout/LinedList"/>
    <dgm:cxn modelId="{BEA49C74-4E74-4A09-A723-F2556B931476}" type="presParOf" srcId="{41D1BBA0-A237-4956-BD53-D583EA5665EC}" destId="{8A02E17F-7F73-4819-9DED-FC1FE4081515}" srcOrd="1" destOrd="0" presId="urn:microsoft.com/office/officeart/2008/layout/LinedList"/>
    <dgm:cxn modelId="{D168C3F2-0CA8-42CB-AB70-9760B0F2C45F}" type="presParOf" srcId="{7E92CB14-09D3-44F7-B7AB-2E5F9E34B886}" destId="{32C02700-EA56-45C6-BB29-FD220B5FF4AB}" srcOrd="6" destOrd="0" presId="urn:microsoft.com/office/officeart/2008/layout/LinedList"/>
    <dgm:cxn modelId="{76999F5B-4886-4354-A012-C6E17EC07BEC}" type="presParOf" srcId="{7E92CB14-09D3-44F7-B7AB-2E5F9E34B886}" destId="{BEF8DA79-43B5-428E-9062-7BBBECCA66C0}" srcOrd="7" destOrd="0" presId="urn:microsoft.com/office/officeart/2008/layout/LinedList"/>
    <dgm:cxn modelId="{B4E29076-F53A-4761-AB76-32E2E753DCE1}" type="presParOf" srcId="{BEF8DA79-43B5-428E-9062-7BBBECCA66C0}" destId="{731FDA8D-BC78-43D4-BB69-9AF6634B2012}" srcOrd="0" destOrd="0" presId="urn:microsoft.com/office/officeart/2008/layout/LinedList"/>
    <dgm:cxn modelId="{73BC03F5-B558-405E-9626-778F96FDCAEA}" type="presParOf" srcId="{BEF8DA79-43B5-428E-9062-7BBBECCA66C0}" destId="{697A80BD-3F6F-402C-9851-5ADD1F5E61D8}" srcOrd="1" destOrd="0" presId="urn:microsoft.com/office/officeart/2008/layout/LinedList"/>
    <dgm:cxn modelId="{F43B686A-3668-450B-994C-826EBE2CA252}" type="presParOf" srcId="{7E92CB14-09D3-44F7-B7AB-2E5F9E34B886}" destId="{E9AE254E-FDAF-46C2-8CB4-422B0E2A5656}" srcOrd="8" destOrd="0" presId="urn:microsoft.com/office/officeart/2008/layout/LinedList"/>
    <dgm:cxn modelId="{2D1C9A83-D6E1-463D-A74F-2AF55B1AA441}" type="presParOf" srcId="{7E92CB14-09D3-44F7-B7AB-2E5F9E34B886}" destId="{5B6EC0E6-3B86-44D5-8DBF-96B329756D84}" srcOrd="9" destOrd="0" presId="urn:microsoft.com/office/officeart/2008/layout/LinedList"/>
    <dgm:cxn modelId="{4FA792EB-4707-4AE1-B904-EA25BEFD1C72}" type="presParOf" srcId="{5B6EC0E6-3B86-44D5-8DBF-96B329756D84}" destId="{62209851-0645-4957-861D-C948AFE5F739}" srcOrd="0" destOrd="0" presId="urn:microsoft.com/office/officeart/2008/layout/LinedList"/>
    <dgm:cxn modelId="{6C9EB80C-E6C3-4566-A9E5-8DD251278B44}" type="presParOf" srcId="{5B6EC0E6-3B86-44D5-8DBF-96B329756D84}" destId="{C0AC7DC7-EE02-4826-A723-8F70C61CF884}" srcOrd="1" destOrd="0" presId="urn:microsoft.com/office/officeart/2008/layout/LinedList"/>
    <dgm:cxn modelId="{42B97BC8-2E58-4498-9441-6C19FFD48BDD}" type="presParOf" srcId="{7E92CB14-09D3-44F7-B7AB-2E5F9E34B886}" destId="{F50DE6A9-26F4-4FF5-9186-A7C2B4448DD1}" srcOrd="10" destOrd="0" presId="urn:microsoft.com/office/officeart/2008/layout/LinedList"/>
    <dgm:cxn modelId="{42F55840-733C-4913-B69B-5915EF25964C}" type="presParOf" srcId="{7E92CB14-09D3-44F7-B7AB-2E5F9E34B886}" destId="{AFCF8134-2D0D-4A8A-BCE1-9A19948670AF}" srcOrd="11" destOrd="0" presId="urn:microsoft.com/office/officeart/2008/layout/LinedList"/>
    <dgm:cxn modelId="{FE8B7AA8-C47F-4590-81C6-69FA2F651FD9}" type="presParOf" srcId="{AFCF8134-2D0D-4A8A-BCE1-9A19948670AF}" destId="{AC44F710-0224-4510-86CB-6E557E6DA4F2}" srcOrd="0" destOrd="0" presId="urn:microsoft.com/office/officeart/2008/layout/LinedList"/>
    <dgm:cxn modelId="{13C8967A-3E8D-4099-92FD-AEED189EADE5}" type="presParOf" srcId="{AFCF8134-2D0D-4A8A-BCE1-9A19948670AF}" destId="{75FD353F-E561-49D4-A599-38A8E20344BB}" srcOrd="1" destOrd="0" presId="urn:microsoft.com/office/officeart/2008/layout/LinedList"/>
    <dgm:cxn modelId="{EF7946DC-B80C-43B1-8873-85E2AA4A2D61}" type="presParOf" srcId="{7E92CB14-09D3-44F7-B7AB-2E5F9E34B886}" destId="{C63A3F5D-6780-4F47-96CB-75BE3DDAE3D4}" srcOrd="12" destOrd="0" presId="urn:microsoft.com/office/officeart/2008/layout/LinedList"/>
    <dgm:cxn modelId="{D66FBDA3-A681-4F3F-A1B8-FCE970741343}" type="presParOf" srcId="{7E92CB14-09D3-44F7-B7AB-2E5F9E34B886}" destId="{0CBF00B7-591E-44F7-8541-97FD6C7499E2}" srcOrd="13" destOrd="0" presId="urn:microsoft.com/office/officeart/2008/layout/LinedList"/>
    <dgm:cxn modelId="{849F5545-410D-4583-95CF-D0FD62FF1A48}" type="presParOf" srcId="{0CBF00B7-591E-44F7-8541-97FD6C7499E2}" destId="{8F1E5009-5163-4289-B5B2-38A086243F55}" srcOrd="0" destOrd="0" presId="urn:microsoft.com/office/officeart/2008/layout/LinedList"/>
    <dgm:cxn modelId="{9DCC4714-429A-4818-AB20-E437FC025E1D}" type="presParOf" srcId="{0CBF00B7-591E-44F7-8541-97FD6C7499E2}" destId="{09BE6CFC-A69A-4CBD-B3F7-7B2B7A4A8FE5}" srcOrd="1" destOrd="0" presId="urn:microsoft.com/office/officeart/2008/layout/LinedList"/>
    <dgm:cxn modelId="{36E4ABC4-B9B2-4BF7-B1AE-A935FBAE1738}" type="presParOf" srcId="{7E92CB14-09D3-44F7-B7AB-2E5F9E34B886}" destId="{B8437D9E-F68E-4475-825B-815F2B54DBEC}" srcOrd="14" destOrd="0" presId="urn:microsoft.com/office/officeart/2008/layout/LinedList"/>
    <dgm:cxn modelId="{8FFF241A-55D3-4AC3-A927-52ABD06CA750}" type="presParOf" srcId="{7E92CB14-09D3-44F7-B7AB-2E5F9E34B886}" destId="{A5C85B88-587B-4506-83A5-8C83DB2223FF}" srcOrd="15" destOrd="0" presId="urn:microsoft.com/office/officeart/2008/layout/LinedList"/>
    <dgm:cxn modelId="{338EDDD5-1204-4F6B-8A31-DE4DCC47F4B0}" type="presParOf" srcId="{A5C85B88-587B-4506-83A5-8C83DB2223FF}" destId="{8904A74F-78E5-4594-8388-DBD2FDFEAD19}" srcOrd="0" destOrd="0" presId="urn:microsoft.com/office/officeart/2008/layout/LinedList"/>
    <dgm:cxn modelId="{2A6B3703-B7E7-45B2-B445-BE81FC0427E8}" type="presParOf" srcId="{A5C85B88-587B-4506-83A5-8C83DB2223FF}" destId="{2A5136D1-E158-4EDC-B818-23982C184608}" srcOrd="1" destOrd="0" presId="urn:microsoft.com/office/officeart/2008/layout/LinedList"/>
    <dgm:cxn modelId="{68990C9B-B0B9-4119-AFD3-136F186A10C6}" type="presParOf" srcId="{7E92CB14-09D3-44F7-B7AB-2E5F9E34B886}" destId="{B026AF16-0917-4131-A4FF-CC4C2AD33FE7}" srcOrd="16" destOrd="0" presId="urn:microsoft.com/office/officeart/2008/layout/LinedList"/>
    <dgm:cxn modelId="{16B412C6-6042-4195-9651-EA8D6350E7C3}" type="presParOf" srcId="{7E92CB14-09D3-44F7-B7AB-2E5F9E34B886}" destId="{CDBA5E76-8AC2-41F1-872C-8B6DF9FEFFEF}" srcOrd="17" destOrd="0" presId="urn:microsoft.com/office/officeart/2008/layout/LinedList"/>
    <dgm:cxn modelId="{309A171C-57BE-4007-9C6F-A8BF557606BF}" type="presParOf" srcId="{CDBA5E76-8AC2-41F1-872C-8B6DF9FEFFEF}" destId="{8F96E5F3-873F-4DE7-9286-A4DF84732B5F}" srcOrd="0" destOrd="0" presId="urn:microsoft.com/office/officeart/2008/layout/LinedList"/>
    <dgm:cxn modelId="{D6DF1A47-1834-4C0D-8574-FA86358C55A0}" type="presParOf" srcId="{CDBA5E76-8AC2-41F1-872C-8B6DF9FEFFEF}" destId="{C8033108-F984-4BEF-BAE1-2374267DBDE5}" srcOrd="1" destOrd="0" presId="urn:microsoft.com/office/officeart/2008/layout/LinedList"/>
    <dgm:cxn modelId="{1A4F167F-A85A-422C-AA4E-C39EF696F2EC}" type="presParOf" srcId="{7E92CB14-09D3-44F7-B7AB-2E5F9E34B886}" destId="{8837EC08-D36C-4AC4-AF0F-3E5ED21F2F5A}" srcOrd="18" destOrd="0" presId="urn:microsoft.com/office/officeart/2008/layout/LinedList"/>
    <dgm:cxn modelId="{3C1C9EDD-616F-4260-9B40-04C7976721DC}" type="presParOf" srcId="{7E92CB14-09D3-44F7-B7AB-2E5F9E34B886}" destId="{A683C788-EFCD-4ACA-AE9D-644939395925}" srcOrd="19" destOrd="0" presId="urn:microsoft.com/office/officeart/2008/layout/LinedList"/>
    <dgm:cxn modelId="{E632A99A-33E8-496C-AC68-4C7EA75603AB}" type="presParOf" srcId="{A683C788-EFCD-4ACA-AE9D-644939395925}" destId="{FA16DA51-E6E0-40BA-AEEF-E2035D46BD78}" srcOrd="0" destOrd="0" presId="urn:microsoft.com/office/officeart/2008/layout/LinedList"/>
    <dgm:cxn modelId="{B0BA0AB2-0283-4F03-A791-07C2DC79181A}" type="presParOf" srcId="{A683C788-EFCD-4ACA-AE9D-644939395925}" destId="{7F36CA4D-A92C-4652-A736-5ED877F3DDA4}" srcOrd="1" destOrd="0" presId="urn:microsoft.com/office/officeart/2008/layout/LinedList"/>
    <dgm:cxn modelId="{A9494516-4B00-401A-82B1-696A05A29EAB}" type="presParOf" srcId="{7E92CB14-09D3-44F7-B7AB-2E5F9E34B886}" destId="{4763C87E-0879-4DF2-A2E6-C601AC0B0279}" srcOrd="20" destOrd="0" presId="urn:microsoft.com/office/officeart/2008/layout/LinedList"/>
    <dgm:cxn modelId="{9EB9EA9D-A1F1-4264-B496-B4CC38E0727C}" type="presParOf" srcId="{7E92CB14-09D3-44F7-B7AB-2E5F9E34B886}" destId="{3FD8438D-7B57-460A-9C39-966E9D36EC09}" srcOrd="21" destOrd="0" presId="urn:microsoft.com/office/officeart/2008/layout/LinedList"/>
    <dgm:cxn modelId="{CFE3098E-5C8E-4A41-B69E-EC8735511D16}" type="presParOf" srcId="{3FD8438D-7B57-460A-9C39-966E9D36EC09}" destId="{1A37FD3E-7DDE-475B-8886-778092107D00}" srcOrd="0" destOrd="0" presId="urn:microsoft.com/office/officeart/2008/layout/LinedList"/>
    <dgm:cxn modelId="{30D27BA0-D891-4214-ABF4-78B9613BC15B}" type="presParOf" srcId="{3FD8438D-7B57-460A-9C39-966E9D36EC09}" destId="{DA187B00-B25A-41E3-B693-CCAAB31D9B7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413A88E-EABB-4794-ABEA-029CA9E947BA}"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BC4FADAA-67A8-43B7-B92A-AF271D193DBD}">
      <dgm:prSet/>
      <dgm:spPr/>
      <dgm:t>
        <a:bodyPr/>
        <a:lstStyle/>
        <a:p>
          <a:r>
            <a:rPr lang="en-US" b="1" i="0" baseline="0" dirty="0">
              <a:solidFill>
                <a:schemeClr val="tx1"/>
              </a:solidFill>
            </a:rPr>
            <a:t>1. A landmark building for Downtown Oakville. </a:t>
          </a:r>
          <a:endParaRPr lang="en-US" dirty="0">
            <a:solidFill>
              <a:schemeClr val="tx1"/>
            </a:solidFill>
          </a:endParaRPr>
        </a:p>
      </dgm:t>
    </dgm:pt>
    <dgm:pt modelId="{08F7F95C-99EB-485D-A994-E0077F0E48AA}" type="parTrans" cxnId="{8A60B52B-FC70-4CFF-A61B-2E627D8221E9}">
      <dgm:prSet/>
      <dgm:spPr/>
      <dgm:t>
        <a:bodyPr/>
        <a:lstStyle/>
        <a:p>
          <a:endParaRPr lang="en-US">
            <a:solidFill>
              <a:schemeClr val="tx1"/>
            </a:solidFill>
          </a:endParaRPr>
        </a:p>
      </dgm:t>
    </dgm:pt>
    <dgm:pt modelId="{729C1AD9-085B-4A46-B536-EA97960264DE}" type="sibTrans" cxnId="{8A60B52B-FC70-4CFF-A61B-2E627D8221E9}">
      <dgm:prSet/>
      <dgm:spPr/>
      <dgm:t>
        <a:bodyPr/>
        <a:lstStyle/>
        <a:p>
          <a:endParaRPr lang="en-US">
            <a:solidFill>
              <a:schemeClr val="tx1"/>
            </a:solidFill>
          </a:endParaRPr>
        </a:p>
      </dgm:t>
    </dgm:pt>
    <dgm:pt modelId="{C163CE16-7BCB-4884-8551-5ABCD71D4D3B}">
      <dgm:prSet/>
      <dgm:spPr/>
      <dgm:t>
        <a:bodyPr/>
        <a:lstStyle/>
        <a:p>
          <a:r>
            <a:rPr lang="en-US" b="1" i="0" baseline="0" dirty="0">
              <a:solidFill>
                <a:schemeClr val="tx1"/>
              </a:solidFill>
            </a:rPr>
            <a:t>2. “Oakville’s Library.”</a:t>
          </a:r>
          <a:endParaRPr lang="en-US" dirty="0">
            <a:solidFill>
              <a:schemeClr val="tx1"/>
            </a:solidFill>
          </a:endParaRPr>
        </a:p>
      </dgm:t>
    </dgm:pt>
    <dgm:pt modelId="{923315D2-3DA6-473F-876D-136536D0FF8C}" type="parTrans" cxnId="{1B3B1F12-66F7-4D78-9E2D-0ED79F1E5938}">
      <dgm:prSet/>
      <dgm:spPr/>
      <dgm:t>
        <a:bodyPr/>
        <a:lstStyle/>
        <a:p>
          <a:endParaRPr lang="en-US">
            <a:solidFill>
              <a:schemeClr val="tx1"/>
            </a:solidFill>
          </a:endParaRPr>
        </a:p>
      </dgm:t>
    </dgm:pt>
    <dgm:pt modelId="{C5865C26-975E-4DB2-B723-402445E86664}" type="sibTrans" cxnId="{1B3B1F12-66F7-4D78-9E2D-0ED79F1E5938}">
      <dgm:prSet/>
      <dgm:spPr/>
      <dgm:t>
        <a:bodyPr/>
        <a:lstStyle/>
        <a:p>
          <a:endParaRPr lang="en-US">
            <a:solidFill>
              <a:schemeClr val="tx1"/>
            </a:solidFill>
          </a:endParaRPr>
        </a:p>
      </dgm:t>
    </dgm:pt>
    <dgm:pt modelId="{B3EFBA89-EA63-49A9-B7F7-5B917EB3F879}">
      <dgm:prSet/>
      <dgm:spPr/>
      <dgm:t>
        <a:bodyPr/>
        <a:lstStyle/>
        <a:p>
          <a:r>
            <a:rPr lang="en-US" b="1" i="0" baseline="0" dirty="0">
              <a:solidFill>
                <a:schemeClr val="tx1"/>
              </a:solidFill>
            </a:rPr>
            <a:t>3. Views of Sixteen Mile Creek. </a:t>
          </a:r>
          <a:endParaRPr lang="en-US" dirty="0">
            <a:solidFill>
              <a:schemeClr val="tx1"/>
            </a:solidFill>
          </a:endParaRPr>
        </a:p>
      </dgm:t>
    </dgm:pt>
    <dgm:pt modelId="{11EF51C4-3920-4F1B-AF2E-5F322FD86D7E}" type="parTrans" cxnId="{D6F7057B-6AE6-4764-BADF-BEA7C3EC110C}">
      <dgm:prSet/>
      <dgm:spPr/>
      <dgm:t>
        <a:bodyPr/>
        <a:lstStyle/>
        <a:p>
          <a:endParaRPr lang="en-US">
            <a:solidFill>
              <a:schemeClr val="tx1"/>
            </a:solidFill>
          </a:endParaRPr>
        </a:p>
      </dgm:t>
    </dgm:pt>
    <dgm:pt modelId="{DB07A2DA-2BFE-46B9-9302-1F07B861051C}" type="sibTrans" cxnId="{D6F7057B-6AE6-4764-BADF-BEA7C3EC110C}">
      <dgm:prSet/>
      <dgm:spPr/>
      <dgm:t>
        <a:bodyPr/>
        <a:lstStyle/>
        <a:p>
          <a:endParaRPr lang="en-US">
            <a:solidFill>
              <a:schemeClr val="tx1"/>
            </a:solidFill>
          </a:endParaRPr>
        </a:p>
      </dgm:t>
    </dgm:pt>
    <dgm:pt modelId="{EDC7CDC2-0CFB-464B-89EF-C454AEEEA55E}">
      <dgm:prSet/>
      <dgm:spPr/>
      <dgm:t>
        <a:bodyPr/>
        <a:lstStyle/>
        <a:p>
          <a:r>
            <a:rPr lang="en-US" b="1" i="0" baseline="0" dirty="0">
              <a:solidFill>
                <a:schemeClr val="tx1"/>
              </a:solidFill>
            </a:rPr>
            <a:t>4. Children’s space. </a:t>
          </a:r>
          <a:endParaRPr lang="en-US" dirty="0">
            <a:solidFill>
              <a:schemeClr val="tx1"/>
            </a:solidFill>
          </a:endParaRPr>
        </a:p>
      </dgm:t>
    </dgm:pt>
    <dgm:pt modelId="{5DA87195-8C18-40C8-B1AF-589A97901F44}" type="parTrans" cxnId="{1F68A553-76FB-4F4B-B57A-4456328AF17B}">
      <dgm:prSet/>
      <dgm:spPr/>
      <dgm:t>
        <a:bodyPr/>
        <a:lstStyle/>
        <a:p>
          <a:endParaRPr lang="en-US">
            <a:solidFill>
              <a:schemeClr val="tx1"/>
            </a:solidFill>
          </a:endParaRPr>
        </a:p>
      </dgm:t>
    </dgm:pt>
    <dgm:pt modelId="{3F9D2A2E-B816-4D34-8AC2-92C687B59644}" type="sibTrans" cxnId="{1F68A553-76FB-4F4B-B57A-4456328AF17B}">
      <dgm:prSet/>
      <dgm:spPr/>
      <dgm:t>
        <a:bodyPr/>
        <a:lstStyle/>
        <a:p>
          <a:endParaRPr lang="en-US">
            <a:solidFill>
              <a:schemeClr val="tx1"/>
            </a:solidFill>
          </a:endParaRPr>
        </a:p>
      </dgm:t>
    </dgm:pt>
    <dgm:pt modelId="{C36F8ED6-D283-42E6-8C9D-7B4010CFC466}">
      <dgm:prSet/>
      <dgm:spPr/>
      <dgm:t>
        <a:bodyPr/>
        <a:lstStyle/>
        <a:p>
          <a:r>
            <a:rPr lang="en-US" b="1" i="0" baseline="0" dirty="0">
              <a:solidFill>
                <a:schemeClr val="tx1"/>
              </a:solidFill>
            </a:rPr>
            <a:t>5. Indoor/outdoor connection. </a:t>
          </a:r>
          <a:endParaRPr lang="en-US" dirty="0">
            <a:solidFill>
              <a:schemeClr val="tx1"/>
            </a:solidFill>
          </a:endParaRPr>
        </a:p>
      </dgm:t>
    </dgm:pt>
    <dgm:pt modelId="{ECA3BC02-030D-4BE9-918B-7F11ECC6F07C}" type="parTrans" cxnId="{88812EE8-EDEE-412C-A13E-82391C204566}">
      <dgm:prSet/>
      <dgm:spPr/>
      <dgm:t>
        <a:bodyPr/>
        <a:lstStyle/>
        <a:p>
          <a:endParaRPr lang="en-US">
            <a:solidFill>
              <a:schemeClr val="tx1"/>
            </a:solidFill>
          </a:endParaRPr>
        </a:p>
      </dgm:t>
    </dgm:pt>
    <dgm:pt modelId="{C8BBF32F-1AA4-44E9-B47D-934B6EFD2CC5}" type="sibTrans" cxnId="{88812EE8-EDEE-412C-A13E-82391C204566}">
      <dgm:prSet/>
      <dgm:spPr/>
      <dgm:t>
        <a:bodyPr/>
        <a:lstStyle/>
        <a:p>
          <a:endParaRPr lang="en-US">
            <a:solidFill>
              <a:schemeClr val="tx1"/>
            </a:solidFill>
          </a:endParaRPr>
        </a:p>
      </dgm:t>
    </dgm:pt>
    <dgm:pt modelId="{461B5412-A64F-4A8F-9216-6C313E00F3B2}">
      <dgm:prSet/>
      <dgm:spPr/>
      <dgm:t>
        <a:bodyPr/>
        <a:lstStyle/>
        <a:p>
          <a:r>
            <a:rPr lang="en-US" b="1" i="0" baseline="0" dirty="0">
              <a:solidFill>
                <a:schemeClr val="tx1"/>
              </a:solidFill>
            </a:rPr>
            <a:t>6. Community space. </a:t>
          </a:r>
          <a:endParaRPr lang="en-US" dirty="0">
            <a:solidFill>
              <a:schemeClr val="tx1"/>
            </a:solidFill>
          </a:endParaRPr>
        </a:p>
      </dgm:t>
    </dgm:pt>
    <dgm:pt modelId="{0A43B9CE-75D7-43AE-BAB9-C32B395C5081}" type="parTrans" cxnId="{9FE23AF6-5049-4C29-AD48-A236D6CF8A64}">
      <dgm:prSet/>
      <dgm:spPr/>
      <dgm:t>
        <a:bodyPr/>
        <a:lstStyle/>
        <a:p>
          <a:endParaRPr lang="en-US">
            <a:solidFill>
              <a:schemeClr val="tx1"/>
            </a:solidFill>
          </a:endParaRPr>
        </a:p>
      </dgm:t>
    </dgm:pt>
    <dgm:pt modelId="{3C6122CE-AF23-467D-B44D-B789CAFD1195}" type="sibTrans" cxnId="{9FE23AF6-5049-4C29-AD48-A236D6CF8A64}">
      <dgm:prSet/>
      <dgm:spPr/>
      <dgm:t>
        <a:bodyPr/>
        <a:lstStyle/>
        <a:p>
          <a:endParaRPr lang="en-US">
            <a:solidFill>
              <a:schemeClr val="tx1"/>
            </a:solidFill>
          </a:endParaRPr>
        </a:p>
      </dgm:t>
    </dgm:pt>
    <dgm:pt modelId="{F154E5E3-474E-41CF-9BB2-848C69A88A61}">
      <dgm:prSet/>
      <dgm:spPr/>
      <dgm:t>
        <a:bodyPr/>
        <a:lstStyle/>
        <a:p>
          <a:r>
            <a:rPr lang="en-US" b="1" i="0" baseline="0" dirty="0">
              <a:solidFill>
                <a:schemeClr val="tx1"/>
              </a:solidFill>
            </a:rPr>
            <a:t>7. Celebrating culture and history. </a:t>
          </a:r>
          <a:endParaRPr lang="en-US" dirty="0">
            <a:solidFill>
              <a:schemeClr val="tx1"/>
            </a:solidFill>
          </a:endParaRPr>
        </a:p>
      </dgm:t>
    </dgm:pt>
    <dgm:pt modelId="{81A21F22-4870-4587-A968-8F8D76C1009A}" type="parTrans" cxnId="{B3628C39-ED72-4928-AC27-2AA0B640977F}">
      <dgm:prSet/>
      <dgm:spPr/>
      <dgm:t>
        <a:bodyPr/>
        <a:lstStyle/>
        <a:p>
          <a:endParaRPr lang="en-US">
            <a:solidFill>
              <a:schemeClr val="tx1"/>
            </a:solidFill>
          </a:endParaRPr>
        </a:p>
      </dgm:t>
    </dgm:pt>
    <dgm:pt modelId="{DB277274-B1AF-4363-BC9D-F91DA88DEDC7}" type="sibTrans" cxnId="{B3628C39-ED72-4928-AC27-2AA0B640977F}">
      <dgm:prSet/>
      <dgm:spPr/>
      <dgm:t>
        <a:bodyPr/>
        <a:lstStyle/>
        <a:p>
          <a:endParaRPr lang="en-US">
            <a:solidFill>
              <a:schemeClr val="tx1"/>
            </a:solidFill>
          </a:endParaRPr>
        </a:p>
      </dgm:t>
    </dgm:pt>
    <dgm:pt modelId="{4259ED69-21C0-4199-B6F1-EDA7D98EB9AE}">
      <dgm:prSet/>
      <dgm:spPr/>
      <dgm:t>
        <a:bodyPr/>
        <a:lstStyle/>
        <a:p>
          <a:r>
            <a:rPr lang="en-US" b="1" i="0" baseline="0" dirty="0">
              <a:solidFill>
                <a:schemeClr val="tx1"/>
              </a:solidFill>
            </a:rPr>
            <a:t>8. Technology. </a:t>
          </a:r>
          <a:endParaRPr lang="en-US" dirty="0">
            <a:solidFill>
              <a:schemeClr val="tx1"/>
            </a:solidFill>
          </a:endParaRPr>
        </a:p>
      </dgm:t>
    </dgm:pt>
    <dgm:pt modelId="{C160E2E0-7334-41A1-9B69-B0924F36C630}" type="parTrans" cxnId="{5687430A-FBE4-4BE1-9064-0FCD6582267C}">
      <dgm:prSet/>
      <dgm:spPr/>
      <dgm:t>
        <a:bodyPr/>
        <a:lstStyle/>
        <a:p>
          <a:endParaRPr lang="en-US">
            <a:solidFill>
              <a:schemeClr val="tx1"/>
            </a:solidFill>
          </a:endParaRPr>
        </a:p>
      </dgm:t>
    </dgm:pt>
    <dgm:pt modelId="{DB991693-914C-4E41-A32D-A88652EE590F}" type="sibTrans" cxnId="{5687430A-FBE4-4BE1-9064-0FCD6582267C}">
      <dgm:prSet/>
      <dgm:spPr/>
      <dgm:t>
        <a:bodyPr/>
        <a:lstStyle/>
        <a:p>
          <a:endParaRPr lang="en-US">
            <a:solidFill>
              <a:schemeClr val="tx1"/>
            </a:solidFill>
          </a:endParaRPr>
        </a:p>
      </dgm:t>
    </dgm:pt>
    <dgm:pt modelId="{CFCE7D97-9F67-4212-B28F-C50A08E89FC3}" type="pres">
      <dgm:prSet presAssocID="{D413A88E-EABB-4794-ABEA-029CA9E947BA}" presName="linear" presStyleCnt="0">
        <dgm:presLayoutVars>
          <dgm:animLvl val="lvl"/>
          <dgm:resizeHandles val="exact"/>
        </dgm:presLayoutVars>
      </dgm:prSet>
      <dgm:spPr/>
    </dgm:pt>
    <dgm:pt modelId="{4D627DB0-336D-4F77-827E-17F66BC4373A}" type="pres">
      <dgm:prSet presAssocID="{BC4FADAA-67A8-43B7-B92A-AF271D193DBD}" presName="parentText" presStyleLbl="node1" presStyleIdx="0" presStyleCnt="8">
        <dgm:presLayoutVars>
          <dgm:chMax val="0"/>
          <dgm:bulletEnabled val="1"/>
        </dgm:presLayoutVars>
      </dgm:prSet>
      <dgm:spPr/>
    </dgm:pt>
    <dgm:pt modelId="{14F4ACD4-D1FD-44C9-96EA-D2C9F12BACEE}" type="pres">
      <dgm:prSet presAssocID="{729C1AD9-085B-4A46-B536-EA97960264DE}" presName="spacer" presStyleCnt="0"/>
      <dgm:spPr/>
    </dgm:pt>
    <dgm:pt modelId="{FF805D0E-A502-4E7D-921C-0703843891D0}" type="pres">
      <dgm:prSet presAssocID="{C163CE16-7BCB-4884-8551-5ABCD71D4D3B}" presName="parentText" presStyleLbl="node1" presStyleIdx="1" presStyleCnt="8">
        <dgm:presLayoutVars>
          <dgm:chMax val="0"/>
          <dgm:bulletEnabled val="1"/>
        </dgm:presLayoutVars>
      </dgm:prSet>
      <dgm:spPr/>
    </dgm:pt>
    <dgm:pt modelId="{905F955C-35F5-4D15-8C67-7B07972CF8FC}" type="pres">
      <dgm:prSet presAssocID="{C5865C26-975E-4DB2-B723-402445E86664}" presName="spacer" presStyleCnt="0"/>
      <dgm:spPr/>
    </dgm:pt>
    <dgm:pt modelId="{4764DFD6-811B-408B-92F2-B3923D5FD2E7}" type="pres">
      <dgm:prSet presAssocID="{B3EFBA89-EA63-49A9-B7F7-5B917EB3F879}" presName="parentText" presStyleLbl="node1" presStyleIdx="2" presStyleCnt="8">
        <dgm:presLayoutVars>
          <dgm:chMax val="0"/>
          <dgm:bulletEnabled val="1"/>
        </dgm:presLayoutVars>
      </dgm:prSet>
      <dgm:spPr/>
    </dgm:pt>
    <dgm:pt modelId="{24C3EF10-15C6-45C2-94BC-9B64D55EB58F}" type="pres">
      <dgm:prSet presAssocID="{DB07A2DA-2BFE-46B9-9302-1F07B861051C}" presName="spacer" presStyleCnt="0"/>
      <dgm:spPr/>
    </dgm:pt>
    <dgm:pt modelId="{6981F402-F750-45A6-92A1-2182007D6D68}" type="pres">
      <dgm:prSet presAssocID="{EDC7CDC2-0CFB-464B-89EF-C454AEEEA55E}" presName="parentText" presStyleLbl="node1" presStyleIdx="3" presStyleCnt="8">
        <dgm:presLayoutVars>
          <dgm:chMax val="0"/>
          <dgm:bulletEnabled val="1"/>
        </dgm:presLayoutVars>
      </dgm:prSet>
      <dgm:spPr/>
    </dgm:pt>
    <dgm:pt modelId="{726ACA8C-91F1-4B91-8973-503D1329576B}" type="pres">
      <dgm:prSet presAssocID="{3F9D2A2E-B816-4D34-8AC2-92C687B59644}" presName="spacer" presStyleCnt="0"/>
      <dgm:spPr/>
    </dgm:pt>
    <dgm:pt modelId="{14435C35-25D7-431D-945B-C61B6AD96F76}" type="pres">
      <dgm:prSet presAssocID="{C36F8ED6-D283-42E6-8C9D-7B4010CFC466}" presName="parentText" presStyleLbl="node1" presStyleIdx="4" presStyleCnt="8">
        <dgm:presLayoutVars>
          <dgm:chMax val="0"/>
          <dgm:bulletEnabled val="1"/>
        </dgm:presLayoutVars>
      </dgm:prSet>
      <dgm:spPr/>
    </dgm:pt>
    <dgm:pt modelId="{A79E6ECB-C24F-4241-A963-1945D9F324DB}" type="pres">
      <dgm:prSet presAssocID="{C8BBF32F-1AA4-44E9-B47D-934B6EFD2CC5}" presName="spacer" presStyleCnt="0"/>
      <dgm:spPr/>
    </dgm:pt>
    <dgm:pt modelId="{EF8C62B8-BF83-4AD0-B3E3-651E2574CCDE}" type="pres">
      <dgm:prSet presAssocID="{461B5412-A64F-4A8F-9216-6C313E00F3B2}" presName="parentText" presStyleLbl="node1" presStyleIdx="5" presStyleCnt="8">
        <dgm:presLayoutVars>
          <dgm:chMax val="0"/>
          <dgm:bulletEnabled val="1"/>
        </dgm:presLayoutVars>
      </dgm:prSet>
      <dgm:spPr/>
    </dgm:pt>
    <dgm:pt modelId="{43154AEC-8D60-4CDC-A55F-5CABCA40FF82}" type="pres">
      <dgm:prSet presAssocID="{3C6122CE-AF23-467D-B44D-B789CAFD1195}" presName="spacer" presStyleCnt="0"/>
      <dgm:spPr/>
    </dgm:pt>
    <dgm:pt modelId="{BDDF36BE-FF3F-4184-97FE-59D0E86236B1}" type="pres">
      <dgm:prSet presAssocID="{F154E5E3-474E-41CF-9BB2-848C69A88A61}" presName="parentText" presStyleLbl="node1" presStyleIdx="6" presStyleCnt="8">
        <dgm:presLayoutVars>
          <dgm:chMax val="0"/>
          <dgm:bulletEnabled val="1"/>
        </dgm:presLayoutVars>
      </dgm:prSet>
      <dgm:spPr/>
    </dgm:pt>
    <dgm:pt modelId="{FD31DB42-1323-40D8-82ED-F03B48B8D993}" type="pres">
      <dgm:prSet presAssocID="{DB277274-B1AF-4363-BC9D-F91DA88DEDC7}" presName="spacer" presStyleCnt="0"/>
      <dgm:spPr/>
    </dgm:pt>
    <dgm:pt modelId="{98A751EB-728E-42C8-A06A-F29C8D613F6C}" type="pres">
      <dgm:prSet presAssocID="{4259ED69-21C0-4199-B6F1-EDA7D98EB9AE}" presName="parentText" presStyleLbl="node1" presStyleIdx="7" presStyleCnt="8">
        <dgm:presLayoutVars>
          <dgm:chMax val="0"/>
          <dgm:bulletEnabled val="1"/>
        </dgm:presLayoutVars>
      </dgm:prSet>
      <dgm:spPr/>
    </dgm:pt>
  </dgm:ptLst>
  <dgm:cxnLst>
    <dgm:cxn modelId="{AA2DC501-4F39-4D85-AD48-49A9478678C8}" type="presOf" srcId="{C163CE16-7BCB-4884-8551-5ABCD71D4D3B}" destId="{FF805D0E-A502-4E7D-921C-0703843891D0}" srcOrd="0" destOrd="0" presId="urn:microsoft.com/office/officeart/2005/8/layout/vList2"/>
    <dgm:cxn modelId="{5687430A-FBE4-4BE1-9064-0FCD6582267C}" srcId="{D413A88E-EABB-4794-ABEA-029CA9E947BA}" destId="{4259ED69-21C0-4199-B6F1-EDA7D98EB9AE}" srcOrd="7" destOrd="0" parTransId="{C160E2E0-7334-41A1-9B69-B0924F36C630}" sibTransId="{DB991693-914C-4E41-A32D-A88652EE590F}"/>
    <dgm:cxn modelId="{1B3B1F12-66F7-4D78-9E2D-0ED79F1E5938}" srcId="{D413A88E-EABB-4794-ABEA-029CA9E947BA}" destId="{C163CE16-7BCB-4884-8551-5ABCD71D4D3B}" srcOrd="1" destOrd="0" parTransId="{923315D2-3DA6-473F-876D-136536D0FF8C}" sibTransId="{C5865C26-975E-4DB2-B723-402445E86664}"/>
    <dgm:cxn modelId="{8F2D4E1A-29C3-489F-A0D1-E2B7E8F33485}" type="presOf" srcId="{B3EFBA89-EA63-49A9-B7F7-5B917EB3F879}" destId="{4764DFD6-811B-408B-92F2-B3923D5FD2E7}" srcOrd="0" destOrd="0" presId="urn:microsoft.com/office/officeart/2005/8/layout/vList2"/>
    <dgm:cxn modelId="{8A60B52B-FC70-4CFF-A61B-2E627D8221E9}" srcId="{D413A88E-EABB-4794-ABEA-029CA9E947BA}" destId="{BC4FADAA-67A8-43B7-B92A-AF271D193DBD}" srcOrd="0" destOrd="0" parTransId="{08F7F95C-99EB-485D-A994-E0077F0E48AA}" sibTransId="{729C1AD9-085B-4A46-B536-EA97960264DE}"/>
    <dgm:cxn modelId="{D2AAFD31-BD93-4C59-8233-347FA0AC5475}" type="presOf" srcId="{4259ED69-21C0-4199-B6F1-EDA7D98EB9AE}" destId="{98A751EB-728E-42C8-A06A-F29C8D613F6C}" srcOrd="0" destOrd="0" presId="urn:microsoft.com/office/officeart/2005/8/layout/vList2"/>
    <dgm:cxn modelId="{3A7AE335-2BF9-4260-85E1-B88B4F6FB84F}" type="presOf" srcId="{D413A88E-EABB-4794-ABEA-029CA9E947BA}" destId="{CFCE7D97-9F67-4212-B28F-C50A08E89FC3}" srcOrd="0" destOrd="0" presId="urn:microsoft.com/office/officeart/2005/8/layout/vList2"/>
    <dgm:cxn modelId="{B3628C39-ED72-4928-AC27-2AA0B640977F}" srcId="{D413A88E-EABB-4794-ABEA-029CA9E947BA}" destId="{F154E5E3-474E-41CF-9BB2-848C69A88A61}" srcOrd="6" destOrd="0" parTransId="{81A21F22-4870-4587-A968-8F8D76C1009A}" sibTransId="{DB277274-B1AF-4363-BC9D-F91DA88DEDC7}"/>
    <dgm:cxn modelId="{1F68A553-76FB-4F4B-B57A-4456328AF17B}" srcId="{D413A88E-EABB-4794-ABEA-029CA9E947BA}" destId="{EDC7CDC2-0CFB-464B-89EF-C454AEEEA55E}" srcOrd="3" destOrd="0" parTransId="{5DA87195-8C18-40C8-B1AF-589A97901F44}" sibTransId="{3F9D2A2E-B816-4D34-8AC2-92C687B59644}"/>
    <dgm:cxn modelId="{239C7955-277B-4E5D-A15E-EE07622BB7BA}" type="presOf" srcId="{EDC7CDC2-0CFB-464B-89EF-C454AEEEA55E}" destId="{6981F402-F750-45A6-92A1-2182007D6D68}" srcOrd="0" destOrd="0" presId="urn:microsoft.com/office/officeart/2005/8/layout/vList2"/>
    <dgm:cxn modelId="{D6F7057B-6AE6-4764-BADF-BEA7C3EC110C}" srcId="{D413A88E-EABB-4794-ABEA-029CA9E947BA}" destId="{B3EFBA89-EA63-49A9-B7F7-5B917EB3F879}" srcOrd="2" destOrd="0" parTransId="{11EF51C4-3920-4F1B-AF2E-5F322FD86D7E}" sibTransId="{DB07A2DA-2BFE-46B9-9302-1F07B861051C}"/>
    <dgm:cxn modelId="{BAB15DAE-072D-4533-AD62-9F1C64CE36F7}" type="presOf" srcId="{C36F8ED6-D283-42E6-8C9D-7B4010CFC466}" destId="{14435C35-25D7-431D-945B-C61B6AD96F76}" srcOrd="0" destOrd="0" presId="urn:microsoft.com/office/officeart/2005/8/layout/vList2"/>
    <dgm:cxn modelId="{B2A214C8-E42D-4D8E-BC12-51593D16ED2A}" type="presOf" srcId="{BC4FADAA-67A8-43B7-B92A-AF271D193DBD}" destId="{4D627DB0-336D-4F77-827E-17F66BC4373A}" srcOrd="0" destOrd="0" presId="urn:microsoft.com/office/officeart/2005/8/layout/vList2"/>
    <dgm:cxn modelId="{1BD267D6-4A2C-4EE7-ABBD-A31A2170B36D}" type="presOf" srcId="{F154E5E3-474E-41CF-9BB2-848C69A88A61}" destId="{BDDF36BE-FF3F-4184-97FE-59D0E86236B1}" srcOrd="0" destOrd="0" presId="urn:microsoft.com/office/officeart/2005/8/layout/vList2"/>
    <dgm:cxn modelId="{88812EE8-EDEE-412C-A13E-82391C204566}" srcId="{D413A88E-EABB-4794-ABEA-029CA9E947BA}" destId="{C36F8ED6-D283-42E6-8C9D-7B4010CFC466}" srcOrd="4" destOrd="0" parTransId="{ECA3BC02-030D-4BE9-918B-7F11ECC6F07C}" sibTransId="{C8BBF32F-1AA4-44E9-B47D-934B6EFD2CC5}"/>
    <dgm:cxn modelId="{B7BADDEE-BC82-473D-A77F-0AEEC69B410A}" type="presOf" srcId="{461B5412-A64F-4A8F-9216-6C313E00F3B2}" destId="{EF8C62B8-BF83-4AD0-B3E3-651E2574CCDE}" srcOrd="0" destOrd="0" presId="urn:microsoft.com/office/officeart/2005/8/layout/vList2"/>
    <dgm:cxn modelId="{9FE23AF6-5049-4C29-AD48-A236D6CF8A64}" srcId="{D413A88E-EABB-4794-ABEA-029CA9E947BA}" destId="{461B5412-A64F-4A8F-9216-6C313E00F3B2}" srcOrd="5" destOrd="0" parTransId="{0A43B9CE-75D7-43AE-BAB9-C32B395C5081}" sibTransId="{3C6122CE-AF23-467D-B44D-B789CAFD1195}"/>
    <dgm:cxn modelId="{4D858483-0719-436B-BA32-ACF9EB1F591F}" type="presParOf" srcId="{CFCE7D97-9F67-4212-B28F-C50A08E89FC3}" destId="{4D627DB0-336D-4F77-827E-17F66BC4373A}" srcOrd="0" destOrd="0" presId="urn:microsoft.com/office/officeart/2005/8/layout/vList2"/>
    <dgm:cxn modelId="{3D3FEE68-58B2-4A98-9559-66FC28C72643}" type="presParOf" srcId="{CFCE7D97-9F67-4212-B28F-C50A08E89FC3}" destId="{14F4ACD4-D1FD-44C9-96EA-D2C9F12BACEE}" srcOrd="1" destOrd="0" presId="urn:microsoft.com/office/officeart/2005/8/layout/vList2"/>
    <dgm:cxn modelId="{08A7B3FD-963B-4699-A1C8-99DB619635D7}" type="presParOf" srcId="{CFCE7D97-9F67-4212-B28F-C50A08E89FC3}" destId="{FF805D0E-A502-4E7D-921C-0703843891D0}" srcOrd="2" destOrd="0" presId="urn:microsoft.com/office/officeart/2005/8/layout/vList2"/>
    <dgm:cxn modelId="{59132811-2784-4A6C-B959-45C373C78558}" type="presParOf" srcId="{CFCE7D97-9F67-4212-B28F-C50A08E89FC3}" destId="{905F955C-35F5-4D15-8C67-7B07972CF8FC}" srcOrd="3" destOrd="0" presId="urn:microsoft.com/office/officeart/2005/8/layout/vList2"/>
    <dgm:cxn modelId="{5B9132CE-5375-44D6-9C1E-129DF793ABBF}" type="presParOf" srcId="{CFCE7D97-9F67-4212-B28F-C50A08E89FC3}" destId="{4764DFD6-811B-408B-92F2-B3923D5FD2E7}" srcOrd="4" destOrd="0" presId="urn:microsoft.com/office/officeart/2005/8/layout/vList2"/>
    <dgm:cxn modelId="{FC225922-9C8B-4767-BAED-1C68116C8AB7}" type="presParOf" srcId="{CFCE7D97-9F67-4212-B28F-C50A08E89FC3}" destId="{24C3EF10-15C6-45C2-94BC-9B64D55EB58F}" srcOrd="5" destOrd="0" presId="urn:microsoft.com/office/officeart/2005/8/layout/vList2"/>
    <dgm:cxn modelId="{12CD521F-BD8B-49F4-9B76-C36F66631D15}" type="presParOf" srcId="{CFCE7D97-9F67-4212-B28F-C50A08E89FC3}" destId="{6981F402-F750-45A6-92A1-2182007D6D68}" srcOrd="6" destOrd="0" presId="urn:microsoft.com/office/officeart/2005/8/layout/vList2"/>
    <dgm:cxn modelId="{EF4F294B-3551-4F97-ABE4-8222C6D55A60}" type="presParOf" srcId="{CFCE7D97-9F67-4212-B28F-C50A08E89FC3}" destId="{726ACA8C-91F1-4B91-8973-503D1329576B}" srcOrd="7" destOrd="0" presId="urn:microsoft.com/office/officeart/2005/8/layout/vList2"/>
    <dgm:cxn modelId="{0912984A-C736-4F86-8314-BBD78376CAFA}" type="presParOf" srcId="{CFCE7D97-9F67-4212-B28F-C50A08E89FC3}" destId="{14435C35-25D7-431D-945B-C61B6AD96F76}" srcOrd="8" destOrd="0" presId="urn:microsoft.com/office/officeart/2005/8/layout/vList2"/>
    <dgm:cxn modelId="{473E0A57-23EC-4AB5-9DFE-C58B08C8AAAC}" type="presParOf" srcId="{CFCE7D97-9F67-4212-B28F-C50A08E89FC3}" destId="{A79E6ECB-C24F-4241-A963-1945D9F324DB}" srcOrd="9" destOrd="0" presId="urn:microsoft.com/office/officeart/2005/8/layout/vList2"/>
    <dgm:cxn modelId="{1BE6C94A-5C40-4570-A8FD-1872296DC9FD}" type="presParOf" srcId="{CFCE7D97-9F67-4212-B28F-C50A08E89FC3}" destId="{EF8C62B8-BF83-4AD0-B3E3-651E2574CCDE}" srcOrd="10" destOrd="0" presId="urn:microsoft.com/office/officeart/2005/8/layout/vList2"/>
    <dgm:cxn modelId="{21CC221B-FD62-4049-A8D6-A6DAF4436D7E}" type="presParOf" srcId="{CFCE7D97-9F67-4212-B28F-C50A08E89FC3}" destId="{43154AEC-8D60-4CDC-A55F-5CABCA40FF82}" srcOrd="11" destOrd="0" presId="urn:microsoft.com/office/officeart/2005/8/layout/vList2"/>
    <dgm:cxn modelId="{D2C80ED5-6C6B-4F7B-B1C0-817CAF3C1FEC}" type="presParOf" srcId="{CFCE7D97-9F67-4212-B28F-C50A08E89FC3}" destId="{BDDF36BE-FF3F-4184-97FE-59D0E86236B1}" srcOrd="12" destOrd="0" presId="urn:microsoft.com/office/officeart/2005/8/layout/vList2"/>
    <dgm:cxn modelId="{35955FFD-A366-4DC9-9F82-2436AACEAE1E}" type="presParOf" srcId="{CFCE7D97-9F67-4212-B28F-C50A08E89FC3}" destId="{FD31DB42-1323-40D8-82ED-F03B48B8D993}" srcOrd="13" destOrd="0" presId="urn:microsoft.com/office/officeart/2005/8/layout/vList2"/>
    <dgm:cxn modelId="{A9AFE84F-5DAD-4DB8-A47A-A95A755C9866}" type="presParOf" srcId="{CFCE7D97-9F67-4212-B28F-C50A08E89FC3}" destId="{98A751EB-728E-42C8-A06A-F29C8D613F6C}"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413A88E-EABB-4794-ABEA-029CA9E947B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C4FADAA-67A8-43B7-B92A-AF271D193DBD}">
      <dgm:prSet/>
      <dgm:spPr/>
      <dgm:t>
        <a:bodyPr/>
        <a:lstStyle/>
        <a:p>
          <a:r>
            <a:rPr lang="en-US" b="1" dirty="0"/>
            <a:t>1. Accessible indoor &amp; outdoor gathering spaces</a:t>
          </a:r>
        </a:p>
      </dgm:t>
    </dgm:pt>
    <dgm:pt modelId="{08F7F95C-99EB-485D-A994-E0077F0E48AA}" type="parTrans" cxnId="{8A60B52B-FC70-4CFF-A61B-2E627D8221E9}">
      <dgm:prSet/>
      <dgm:spPr/>
      <dgm:t>
        <a:bodyPr/>
        <a:lstStyle/>
        <a:p>
          <a:endParaRPr lang="en-US"/>
        </a:p>
      </dgm:t>
    </dgm:pt>
    <dgm:pt modelId="{729C1AD9-085B-4A46-B536-EA97960264DE}" type="sibTrans" cxnId="{8A60B52B-FC70-4CFF-A61B-2E627D8221E9}">
      <dgm:prSet/>
      <dgm:spPr/>
      <dgm:t>
        <a:bodyPr/>
        <a:lstStyle/>
        <a:p>
          <a:endParaRPr lang="en-US"/>
        </a:p>
      </dgm:t>
    </dgm:pt>
    <dgm:pt modelId="{75B71E6D-4E45-4B48-B74C-BC674E547BC5}">
      <dgm:prSet/>
      <dgm:spPr/>
      <dgm:t>
        <a:bodyPr/>
        <a:lstStyle/>
        <a:p>
          <a:r>
            <a:rPr lang="en-US" b="1" dirty="0"/>
            <a:t>2. Fostering connections to the land and waterways</a:t>
          </a:r>
        </a:p>
      </dgm:t>
    </dgm:pt>
    <dgm:pt modelId="{789F5ED0-607D-4074-9120-B411BB5DBAA9}" type="parTrans" cxnId="{B5032699-A719-4363-A6A2-FFCEC4D8BC45}">
      <dgm:prSet/>
      <dgm:spPr/>
      <dgm:t>
        <a:bodyPr/>
        <a:lstStyle/>
        <a:p>
          <a:endParaRPr lang="en-US"/>
        </a:p>
      </dgm:t>
    </dgm:pt>
    <dgm:pt modelId="{0B7A2BAA-10E6-4E57-9C7C-A152B4F4B62A}" type="sibTrans" cxnId="{B5032699-A719-4363-A6A2-FFCEC4D8BC45}">
      <dgm:prSet/>
      <dgm:spPr/>
      <dgm:t>
        <a:bodyPr/>
        <a:lstStyle/>
        <a:p>
          <a:endParaRPr lang="en-US"/>
        </a:p>
      </dgm:t>
    </dgm:pt>
    <dgm:pt modelId="{38A612AD-8DF5-4B9B-9B9D-49C6E5AD3E8D}">
      <dgm:prSet/>
      <dgm:spPr/>
      <dgm:t>
        <a:bodyPr/>
        <a:lstStyle/>
        <a:p>
          <a:r>
            <a:rPr lang="en-US" b="1" dirty="0"/>
            <a:t>2. Heritage space reflecting Oakville’s Indigenous history</a:t>
          </a:r>
        </a:p>
      </dgm:t>
    </dgm:pt>
    <dgm:pt modelId="{2320CD48-45A0-48F7-A65E-E0905A7171B5}" type="parTrans" cxnId="{0A857907-E9C3-402B-8AB5-73E22720ECB8}">
      <dgm:prSet/>
      <dgm:spPr/>
      <dgm:t>
        <a:bodyPr/>
        <a:lstStyle/>
        <a:p>
          <a:endParaRPr lang="en-US"/>
        </a:p>
      </dgm:t>
    </dgm:pt>
    <dgm:pt modelId="{4E5D2353-5F9F-43E6-9517-35BEF61C0CE4}" type="sibTrans" cxnId="{0A857907-E9C3-402B-8AB5-73E22720ECB8}">
      <dgm:prSet/>
      <dgm:spPr/>
      <dgm:t>
        <a:bodyPr/>
        <a:lstStyle/>
        <a:p>
          <a:endParaRPr lang="en-US"/>
        </a:p>
      </dgm:t>
    </dgm:pt>
    <dgm:pt modelId="{23351EB5-391A-46F0-A9CF-DFB6C9B90051}">
      <dgm:prSet/>
      <dgm:spPr/>
      <dgm:t>
        <a:bodyPr/>
        <a:lstStyle/>
        <a:p>
          <a:r>
            <a:rPr lang="en-US" b="1" dirty="0"/>
            <a:t>3. Space for Indigenous Knowledge Guide</a:t>
          </a:r>
        </a:p>
      </dgm:t>
    </dgm:pt>
    <dgm:pt modelId="{8428E2B6-6EB9-4DD3-8522-C8C8612F8907}" type="parTrans" cxnId="{B0279AB2-BEB8-4165-8CF7-BE01878DD161}">
      <dgm:prSet/>
      <dgm:spPr/>
      <dgm:t>
        <a:bodyPr/>
        <a:lstStyle/>
        <a:p>
          <a:endParaRPr lang="en-US"/>
        </a:p>
      </dgm:t>
    </dgm:pt>
    <dgm:pt modelId="{BBEBE962-F04C-43D9-A182-1A7A0AAFD2C9}" type="sibTrans" cxnId="{B0279AB2-BEB8-4165-8CF7-BE01878DD161}">
      <dgm:prSet/>
      <dgm:spPr/>
      <dgm:t>
        <a:bodyPr/>
        <a:lstStyle/>
        <a:p>
          <a:endParaRPr lang="en-US"/>
        </a:p>
      </dgm:t>
    </dgm:pt>
    <dgm:pt modelId="{5A31634A-B974-40E6-B223-25D317318144}">
      <dgm:prSet/>
      <dgm:spPr/>
      <dgm:t>
        <a:bodyPr/>
        <a:lstStyle/>
        <a:p>
          <a:r>
            <a:rPr lang="en-US" b="1" dirty="0"/>
            <a:t>4. Space for Indigenous art and live performances</a:t>
          </a:r>
        </a:p>
      </dgm:t>
    </dgm:pt>
    <dgm:pt modelId="{F7059F1A-83C8-4C95-8693-BDBBA51592E5}" type="parTrans" cxnId="{1220D8CF-0455-43A8-8388-6AFE44F935D8}">
      <dgm:prSet/>
      <dgm:spPr/>
      <dgm:t>
        <a:bodyPr/>
        <a:lstStyle/>
        <a:p>
          <a:endParaRPr lang="en-US"/>
        </a:p>
      </dgm:t>
    </dgm:pt>
    <dgm:pt modelId="{6B3D3369-78D5-47A9-88CE-52C7A66B70B1}" type="sibTrans" cxnId="{1220D8CF-0455-43A8-8388-6AFE44F935D8}">
      <dgm:prSet/>
      <dgm:spPr/>
      <dgm:t>
        <a:bodyPr/>
        <a:lstStyle/>
        <a:p>
          <a:endParaRPr lang="en-US"/>
        </a:p>
      </dgm:t>
    </dgm:pt>
    <dgm:pt modelId="{07FD1853-3C00-46B0-8096-64A4F2CEAF50}">
      <dgm:prSet/>
      <dgm:spPr/>
      <dgm:t>
        <a:bodyPr/>
        <a:lstStyle/>
        <a:p>
          <a:r>
            <a:rPr lang="en-US" b="1" dirty="0"/>
            <a:t>5. Space for preparing, cooking, and eating food</a:t>
          </a:r>
        </a:p>
      </dgm:t>
    </dgm:pt>
    <dgm:pt modelId="{122CF6A8-DE9F-495A-81AD-F55B016D9F92}" type="parTrans" cxnId="{654F6E42-D780-46AB-87B8-10E72647694B}">
      <dgm:prSet/>
      <dgm:spPr/>
      <dgm:t>
        <a:bodyPr/>
        <a:lstStyle/>
        <a:p>
          <a:endParaRPr lang="en-US"/>
        </a:p>
      </dgm:t>
    </dgm:pt>
    <dgm:pt modelId="{4B53C1D5-BD68-4716-B2B4-C448C0C9A12F}" type="sibTrans" cxnId="{654F6E42-D780-46AB-87B8-10E72647694B}">
      <dgm:prSet/>
      <dgm:spPr/>
      <dgm:t>
        <a:bodyPr/>
        <a:lstStyle/>
        <a:p>
          <a:endParaRPr lang="en-US"/>
        </a:p>
      </dgm:t>
    </dgm:pt>
    <dgm:pt modelId="{CFCE7D97-9F67-4212-B28F-C50A08E89FC3}" type="pres">
      <dgm:prSet presAssocID="{D413A88E-EABB-4794-ABEA-029CA9E947BA}" presName="linear" presStyleCnt="0">
        <dgm:presLayoutVars>
          <dgm:animLvl val="lvl"/>
          <dgm:resizeHandles val="exact"/>
        </dgm:presLayoutVars>
      </dgm:prSet>
      <dgm:spPr/>
    </dgm:pt>
    <dgm:pt modelId="{4D627DB0-336D-4F77-827E-17F66BC4373A}" type="pres">
      <dgm:prSet presAssocID="{BC4FADAA-67A8-43B7-B92A-AF271D193DBD}" presName="parentText" presStyleLbl="node1" presStyleIdx="0" presStyleCnt="6">
        <dgm:presLayoutVars>
          <dgm:chMax val="0"/>
          <dgm:bulletEnabled val="1"/>
        </dgm:presLayoutVars>
      </dgm:prSet>
      <dgm:spPr/>
    </dgm:pt>
    <dgm:pt modelId="{14F4ACD4-D1FD-44C9-96EA-D2C9F12BACEE}" type="pres">
      <dgm:prSet presAssocID="{729C1AD9-085B-4A46-B536-EA97960264DE}" presName="spacer" presStyleCnt="0"/>
      <dgm:spPr/>
    </dgm:pt>
    <dgm:pt modelId="{08912F0E-4D7C-4307-BB2C-5CC742B0BD48}" type="pres">
      <dgm:prSet presAssocID="{75B71E6D-4E45-4B48-B74C-BC674E547BC5}" presName="parentText" presStyleLbl="node1" presStyleIdx="1" presStyleCnt="6">
        <dgm:presLayoutVars>
          <dgm:chMax val="0"/>
          <dgm:bulletEnabled val="1"/>
        </dgm:presLayoutVars>
      </dgm:prSet>
      <dgm:spPr/>
    </dgm:pt>
    <dgm:pt modelId="{5E79B52A-2B66-4E3D-BF01-03B624FD3C50}" type="pres">
      <dgm:prSet presAssocID="{0B7A2BAA-10E6-4E57-9C7C-A152B4F4B62A}" presName="spacer" presStyleCnt="0"/>
      <dgm:spPr/>
    </dgm:pt>
    <dgm:pt modelId="{425AA8FA-2BB5-44CE-96BD-525C428AA0C8}" type="pres">
      <dgm:prSet presAssocID="{38A612AD-8DF5-4B9B-9B9D-49C6E5AD3E8D}" presName="parentText" presStyleLbl="node1" presStyleIdx="2" presStyleCnt="6">
        <dgm:presLayoutVars>
          <dgm:chMax val="0"/>
          <dgm:bulletEnabled val="1"/>
        </dgm:presLayoutVars>
      </dgm:prSet>
      <dgm:spPr/>
    </dgm:pt>
    <dgm:pt modelId="{4D0B2CB9-EBA1-485B-A51A-ED3A8EA5DCF1}" type="pres">
      <dgm:prSet presAssocID="{4E5D2353-5F9F-43E6-9517-35BEF61C0CE4}" presName="spacer" presStyleCnt="0"/>
      <dgm:spPr/>
    </dgm:pt>
    <dgm:pt modelId="{9D6418D8-9F00-42DC-AC35-D301C0309241}" type="pres">
      <dgm:prSet presAssocID="{23351EB5-391A-46F0-A9CF-DFB6C9B90051}" presName="parentText" presStyleLbl="node1" presStyleIdx="3" presStyleCnt="6">
        <dgm:presLayoutVars>
          <dgm:chMax val="0"/>
          <dgm:bulletEnabled val="1"/>
        </dgm:presLayoutVars>
      </dgm:prSet>
      <dgm:spPr/>
    </dgm:pt>
    <dgm:pt modelId="{71E5FE78-D4D9-4A56-98EB-8F78B7A76244}" type="pres">
      <dgm:prSet presAssocID="{BBEBE962-F04C-43D9-A182-1A7A0AAFD2C9}" presName="spacer" presStyleCnt="0"/>
      <dgm:spPr/>
    </dgm:pt>
    <dgm:pt modelId="{A8B4BFF4-A960-4B3D-BB2E-160323EBFC55}" type="pres">
      <dgm:prSet presAssocID="{5A31634A-B974-40E6-B223-25D317318144}" presName="parentText" presStyleLbl="node1" presStyleIdx="4" presStyleCnt="6">
        <dgm:presLayoutVars>
          <dgm:chMax val="0"/>
          <dgm:bulletEnabled val="1"/>
        </dgm:presLayoutVars>
      </dgm:prSet>
      <dgm:spPr/>
    </dgm:pt>
    <dgm:pt modelId="{4DC03784-444A-4E55-A0A6-F4450D9B75AD}" type="pres">
      <dgm:prSet presAssocID="{6B3D3369-78D5-47A9-88CE-52C7A66B70B1}" presName="spacer" presStyleCnt="0"/>
      <dgm:spPr/>
    </dgm:pt>
    <dgm:pt modelId="{9B707CC5-EFE0-4366-ACB2-176B354185DE}" type="pres">
      <dgm:prSet presAssocID="{07FD1853-3C00-46B0-8096-64A4F2CEAF50}" presName="parentText" presStyleLbl="node1" presStyleIdx="5" presStyleCnt="6">
        <dgm:presLayoutVars>
          <dgm:chMax val="0"/>
          <dgm:bulletEnabled val="1"/>
        </dgm:presLayoutVars>
      </dgm:prSet>
      <dgm:spPr/>
    </dgm:pt>
  </dgm:ptLst>
  <dgm:cxnLst>
    <dgm:cxn modelId="{0A857907-E9C3-402B-8AB5-73E22720ECB8}" srcId="{D413A88E-EABB-4794-ABEA-029CA9E947BA}" destId="{38A612AD-8DF5-4B9B-9B9D-49C6E5AD3E8D}" srcOrd="2" destOrd="0" parTransId="{2320CD48-45A0-48F7-A65E-E0905A7171B5}" sibTransId="{4E5D2353-5F9F-43E6-9517-35BEF61C0CE4}"/>
    <dgm:cxn modelId="{8A60B52B-FC70-4CFF-A61B-2E627D8221E9}" srcId="{D413A88E-EABB-4794-ABEA-029CA9E947BA}" destId="{BC4FADAA-67A8-43B7-B92A-AF271D193DBD}" srcOrd="0" destOrd="0" parTransId="{08F7F95C-99EB-485D-A994-E0077F0E48AA}" sibTransId="{729C1AD9-085B-4A46-B536-EA97960264DE}"/>
    <dgm:cxn modelId="{31D8E432-2EF3-4AA9-A803-2135E6F764C2}" type="presOf" srcId="{5A31634A-B974-40E6-B223-25D317318144}" destId="{A8B4BFF4-A960-4B3D-BB2E-160323EBFC55}" srcOrd="0" destOrd="0" presId="urn:microsoft.com/office/officeart/2005/8/layout/vList2"/>
    <dgm:cxn modelId="{3A7AE335-2BF9-4260-85E1-B88B4F6FB84F}" type="presOf" srcId="{D413A88E-EABB-4794-ABEA-029CA9E947BA}" destId="{CFCE7D97-9F67-4212-B28F-C50A08E89FC3}" srcOrd="0" destOrd="0" presId="urn:microsoft.com/office/officeart/2005/8/layout/vList2"/>
    <dgm:cxn modelId="{654F6E42-D780-46AB-87B8-10E72647694B}" srcId="{D413A88E-EABB-4794-ABEA-029CA9E947BA}" destId="{07FD1853-3C00-46B0-8096-64A4F2CEAF50}" srcOrd="5" destOrd="0" parTransId="{122CF6A8-DE9F-495A-81AD-F55B016D9F92}" sibTransId="{4B53C1D5-BD68-4716-B2B4-C448C0C9A12F}"/>
    <dgm:cxn modelId="{552A3253-9526-4F72-8C09-65C68078ED8C}" type="presOf" srcId="{38A612AD-8DF5-4B9B-9B9D-49C6E5AD3E8D}" destId="{425AA8FA-2BB5-44CE-96BD-525C428AA0C8}" srcOrd="0" destOrd="0" presId="urn:microsoft.com/office/officeart/2005/8/layout/vList2"/>
    <dgm:cxn modelId="{94CFA581-4625-40C5-AE41-FCEE354C6718}" type="presOf" srcId="{07FD1853-3C00-46B0-8096-64A4F2CEAF50}" destId="{9B707CC5-EFE0-4366-ACB2-176B354185DE}" srcOrd="0" destOrd="0" presId="urn:microsoft.com/office/officeart/2005/8/layout/vList2"/>
    <dgm:cxn modelId="{B5032699-A719-4363-A6A2-FFCEC4D8BC45}" srcId="{D413A88E-EABB-4794-ABEA-029CA9E947BA}" destId="{75B71E6D-4E45-4B48-B74C-BC674E547BC5}" srcOrd="1" destOrd="0" parTransId="{789F5ED0-607D-4074-9120-B411BB5DBAA9}" sibTransId="{0B7A2BAA-10E6-4E57-9C7C-A152B4F4B62A}"/>
    <dgm:cxn modelId="{B0279AB2-BEB8-4165-8CF7-BE01878DD161}" srcId="{D413A88E-EABB-4794-ABEA-029CA9E947BA}" destId="{23351EB5-391A-46F0-A9CF-DFB6C9B90051}" srcOrd="3" destOrd="0" parTransId="{8428E2B6-6EB9-4DD3-8522-C8C8612F8907}" sibTransId="{BBEBE962-F04C-43D9-A182-1A7A0AAFD2C9}"/>
    <dgm:cxn modelId="{B2A214C8-E42D-4D8E-BC12-51593D16ED2A}" type="presOf" srcId="{BC4FADAA-67A8-43B7-B92A-AF271D193DBD}" destId="{4D627DB0-336D-4F77-827E-17F66BC4373A}" srcOrd="0" destOrd="0" presId="urn:microsoft.com/office/officeart/2005/8/layout/vList2"/>
    <dgm:cxn modelId="{E50799CF-3689-4ECA-B086-0506F100E2F4}" type="presOf" srcId="{23351EB5-391A-46F0-A9CF-DFB6C9B90051}" destId="{9D6418D8-9F00-42DC-AC35-D301C0309241}" srcOrd="0" destOrd="0" presId="urn:microsoft.com/office/officeart/2005/8/layout/vList2"/>
    <dgm:cxn modelId="{1220D8CF-0455-43A8-8388-6AFE44F935D8}" srcId="{D413A88E-EABB-4794-ABEA-029CA9E947BA}" destId="{5A31634A-B974-40E6-B223-25D317318144}" srcOrd="4" destOrd="0" parTransId="{F7059F1A-83C8-4C95-8693-BDBBA51592E5}" sibTransId="{6B3D3369-78D5-47A9-88CE-52C7A66B70B1}"/>
    <dgm:cxn modelId="{88B612E0-9B70-4B89-B30B-7BFF0674853B}" type="presOf" srcId="{75B71E6D-4E45-4B48-B74C-BC674E547BC5}" destId="{08912F0E-4D7C-4307-BB2C-5CC742B0BD48}" srcOrd="0" destOrd="0" presId="urn:microsoft.com/office/officeart/2005/8/layout/vList2"/>
    <dgm:cxn modelId="{4D858483-0719-436B-BA32-ACF9EB1F591F}" type="presParOf" srcId="{CFCE7D97-9F67-4212-B28F-C50A08E89FC3}" destId="{4D627DB0-336D-4F77-827E-17F66BC4373A}" srcOrd="0" destOrd="0" presId="urn:microsoft.com/office/officeart/2005/8/layout/vList2"/>
    <dgm:cxn modelId="{3D3FEE68-58B2-4A98-9559-66FC28C72643}" type="presParOf" srcId="{CFCE7D97-9F67-4212-B28F-C50A08E89FC3}" destId="{14F4ACD4-D1FD-44C9-96EA-D2C9F12BACEE}" srcOrd="1" destOrd="0" presId="urn:microsoft.com/office/officeart/2005/8/layout/vList2"/>
    <dgm:cxn modelId="{127E8893-C084-43D9-B0E8-F36A37BB7515}" type="presParOf" srcId="{CFCE7D97-9F67-4212-B28F-C50A08E89FC3}" destId="{08912F0E-4D7C-4307-BB2C-5CC742B0BD48}" srcOrd="2" destOrd="0" presId="urn:microsoft.com/office/officeart/2005/8/layout/vList2"/>
    <dgm:cxn modelId="{5FA8BCEE-3506-4E69-805F-D3712E10D3F5}" type="presParOf" srcId="{CFCE7D97-9F67-4212-B28F-C50A08E89FC3}" destId="{5E79B52A-2B66-4E3D-BF01-03B624FD3C50}" srcOrd="3" destOrd="0" presId="urn:microsoft.com/office/officeart/2005/8/layout/vList2"/>
    <dgm:cxn modelId="{9FBE50C2-C7EE-45F2-B257-0FA6DDFBEE9B}" type="presParOf" srcId="{CFCE7D97-9F67-4212-B28F-C50A08E89FC3}" destId="{425AA8FA-2BB5-44CE-96BD-525C428AA0C8}" srcOrd="4" destOrd="0" presId="urn:microsoft.com/office/officeart/2005/8/layout/vList2"/>
    <dgm:cxn modelId="{E90439C1-3F52-4F03-B615-3F4D9260EBF8}" type="presParOf" srcId="{CFCE7D97-9F67-4212-B28F-C50A08E89FC3}" destId="{4D0B2CB9-EBA1-485B-A51A-ED3A8EA5DCF1}" srcOrd="5" destOrd="0" presId="urn:microsoft.com/office/officeart/2005/8/layout/vList2"/>
    <dgm:cxn modelId="{7EC90AA3-2AE4-46A2-976F-F156A9E887D4}" type="presParOf" srcId="{CFCE7D97-9F67-4212-B28F-C50A08E89FC3}" destId="{9D6418D8-9F00-42DC-AC35-D301C0309241}" srcOrd="6" destOrd="0" presId="urn:microsoft.com/office/officeart/2005/8/layout/vList2"/>
    <dgm:cxn modelId="{13D2DCA1-BA90-409A-AD46-4B76C1B8E0B3}" type="presParOf" srcId="{CFCE7D97-9F67-4212-B28F-C50A08E89FC3}" destId="{71E5FE78-D4D9-4A56-98EB-8F78B7A76244}" srcOrd="7" destOrd="0" presId="urn:microsoft.com/office/officeart/2005/8/layout/vList2"/>
    <dgm:cxn modelId="{FA850469-FDEB-4BDC-B46D-17AAE20A4172}" type="presParOf" srcId="{CFCE7D97-9F67-4212-B28F-C50A08E89FC3}" destId="{A8B4BFF4-A960-4B3D-BB2E-160323EBFC55}" srcOrd="8" destOrd="0" presId="urn:microsoft.com/office/officeart/2005/8/layout/vList2"/>
    <dgm:cxn modelId="{861419A8-7641-4A97-AF0F-F9384E800082}" type="presParOf" srcId="{CFCE7D97-9F67-4212-B28F-C50A08E89FC3}" destId="{4DC03784-444A-4E55-A0A6-F4450D9B75AD}" srcOrd="9" destOrd="0" presId="urn:microsoft.com/office/officeart/2005/8/layout/vList2"/>
    <dgm:cxn modelId="{68AA498A-48F5-48EC-91FF-5AF158E7380F}" type="presParOf" srcId="{CFCE7D97-9F67-4212-B28F-C50A08E89FC3}" destId="{9B707CC5-EFE0-4366-ACB2-176B354185DE}"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E8095CF-75EF-489E-9DCE-D4AFBB972F6E}" type="doc">
      <dgm:prSet loTypeId="urn:microsoft.com/office/officeart/2017/3/layout/DropPinTimeline" loCatId="process" qsTypeId="urn:microsoft.com/office/officeart/2005/8/quickstyle/simple1" qsCatId="simple" csTypeId="urn:microsoft.com/office/officeart/2005/8/colors/colorful2" csCatId="colorful" phldr="1"/>
      <dgm:spPr/>
      <dgm:t>
        <a:bodyPr/>
        <a:lstStyle/>
        <a:p>
          <a:endParaRPr lang="en-US"/>
        </a:p>
      </dgm:t>
    </dgm:pt>
    <dgm:pt modelId="{EAAAF8E1-52CD-4768-A3B5-924320BDC3E2}">
      <dgm:prSet/>
      <dgm:spPr/>
      <dgm:t>
        <a:bodyPr/>
        <a:lstStyle/>
        <a:p>
          <a:pPr>
            <a:defRPr b="1"/>
          </a:pPr>
          <a:r>
            <a:rPr lang="en-US" dirty="0"/>
            <a:t>Sep – Oct 2024</a:t>
          </a:r>
        </a:p>
      </dgm:t>
    </dgm:pt>
    <dgm:pt modelId="{47AF2FAE-E325-4776-834C-4EEF714C3057}" type="parTrans" cxnId="{A50958B2-9BD6-416E-B132-817D7D539306}">
      <dgm:prSet/>
      <dgm:spPr/>
      <dgm:t>
        <a:bodyPr/>
        <a:lstStyle/>
        <a:p>
          <a:endParaRPr lang="en-US"/>
        </a:p>
      </dgm:t>
    </dgm:pt>
    <dgm:pt modelId="{FBD12C17-6629-42B4-AFF1-500AF5C5312A}" type="sibTrans" cxnId="{A50958B2-9BD6-416E-B132-817D7D539306}">
      <dgm:prSet/>
      <dgm:spPr/>
      <dgm:t>
        <a:bodyPr/>
        <a:lstStyle/>
        <a:p>
          <a:endParaRPr lang="en-US"/>
        </a:p>
      </dgm:t>
    </dgm:pt>
    <dgm:pt modelId="{A2D682FF-4505-4463-B8C9-74D465BB9B79}">
      <dgm:prSet/>
      <dgm:spPr/>
      <dgm:t>
        <a:bodyPr/>
        <a:lstStyle/>
        <a:p>
          <a:r>
            <a:rPr lang="en-US" dirty="0"/>
            <a:t>Initial Public Consultation</a:t>
          </a:r>
        </a:p>
      </dgm:t>
    </dgm:pt>
    <dgm:pt modelId="{B8F97170-2E32-4A76-9D99-C6A3D7E081D9}" type="parTrans" cxnId="{A6387F3F-7116-4E6F-AAE4-2D269D23641B}">
      <dgm:prSet/>
      <dgm:spPr/>
      <dgm:t>
        <a:bodyPr/>
        <a:lstStyle/>
        <a:p>
          <a:endParaRPr lang="en-US"/>
        </a:p>
      </dgm:t>
    </dgm:pt>
    <dgm:pt modelId="{1F567F18-1A83-49FD-B20A-52F17C6F9C2F}" type="sibTrans" cxnId="{A6387F3F-7116-4E6F-AAE4-2D269D23641B}">
      <dgm:prSet/>
      <dgm:spPr/>
      <dgm:t>
        <a:bodyPr/>
        <a:lstStyle/>
        <a:p>
          <a:endParaRPr lang="en-US"/>
        </a:p>
      </dgm:t>
    </dgm:pt>
    <dgm:pt modelId="{931006EE-8DF0-46C1-9999-423CA17A824A}">
      <dgm:prSet/>
      <dgm:spPr/>
      <dgm:t>
        <a:bodyPr/>
        <a:lstStyle/>
        <a:p>
          <a:pPr>
            <a:defRPr b="1"/>
          </a:pPr>
          <a:r>
            <a:rPr lang="en-US" dirty="0"/>
            <a:t>Oct – Dec 2024</a:t>
          </a:r>
        </a:p>
      </dgm:t>
    </dgm:pt>
    <dgm:pt modelId="{4866B579-2F85-40DB-82E7-133499A71D56}" type="parTrans" cxnId="{2F4F5C1D-FE6A-4569-BBE8-116DCC35AC4E}">
      <dgm:prSet/>
      <dgm:spPr/>
      <dgm:t>
        <a:bodyPr/>
        <a:lstStyle/>
        <a:p>
          <a:endParaRPr lang="en-US"/>
        </a:p>
      </dgm:t>
    </dgm:pt>
    <dgm:pt modelId="{A00221A9-1247-485C-82EF-70EB352FECA8}" type="sibTrans" cxnId="{2F4F5C1D-FE6A-4569-BBE8-116DCC35AC4E}">
      <dgm:prSet/>
      <dgm:spPr/>
      <dgm:t>
        <a:bodyPr/>
        <a:lstStyle/>
        <a:p>
          <a:endParaRPr lang="en-US"/>
        </a:p>
      </dgm:t>
    </dgm:pt>
    <dgm:pt modelId="{0BF47D37-2D39-48B7-977C-F682FAC1451A}">
      <dgm:prSet/>
      <dgm:spPr/>
      <dgm:t>
        <a:bodyPr/>
        <a:lstStyle/>
        <a:p>
          <a:r>
            <a:rPr lang="en-US" dirty="0"/>
            <a:t>Indigenous Consultation</a:t>
          </a:r>
        </a:p>
      </dgm:t>
    </dgm:pt>
    <dgm:pt modelId="{C4747709-4D33-49B6-AB11-D1C7BE5A5F30}" type="parTrans" cxnId="{155E12EE-AE27-4341-84A9-D06913631EB2}">
      <dgm:prSet/>
      <dgm:spPr/>
      <dgm:t>
        <a:bodyPr/>
        <a:lstStyle/>
        <a:p>
          <a:endParaRPr lang="en-US"/>
        </a:p>
      </dgm:t>
    </dgm:pt>
    <dgm:pt modelId="{6D94281F-462C-48BC-B148-58EE30EE512E}" type="sibTrans" cxnId="{155E12EE-AE27-4341-84A9-D06913631EB2}">
      <dgm:prSet/>
      <dgm:spPr/>
      <dgm:t>
        <a:bodyPr/>
        <a:lstStyle/>
        <a:p>
          <a:endParaRPr lang="en-US"/>
        </a:p>
      </dgm:t>
    </dgm:pt>
    <dgm:pt modelId="{43EC1684-7692-496E-91B3-3453D66A7C1A}">
      <dgm:prSet/>
      <dgm:spPr/>
      <dgm:t>
        <a:bodyPr/>
        <a:lstStyle/>
        <a:p>
          <a:pPr>
            <a:defRPr b="1"/>
          </a:pPr>
          <a:r>
            <a:rPr lang="en-US" dirty="0"/>
            <a:t>Nov 2024 – May 2025</a:t>
          </a:r>
        </a:p>
      </dgm:t>
    </dgm:pt>
    <dgm:pt modelId="{664A5A39-BBC4-47CC-A5A6-F0C6E2F81022}" type="parTrans" cxnId="{B5119FEA-3AC2-4EA7-9CDF-689789114320}">
      <dgm:prSet/>
      <dgm:spPr/>
      <dgm:t>
        <a:bodyPr/>
        <a:lstStyle/>
        <a:p>
          <a:endParaRPr lang="en-US"/>
        </a:p>
      </dgm:t>
    </dgm:pt>
    <dgm:pt modelId="{430C739D-F2C7-4F64-95D1-93AAF97FEEC5}" type="sibTrans" cxnId="{B5119FEA-3AC2-4EA7-9CDF-689789114320}">
      <dgm:prSet/>
      <dgm:spPr/>
      <dgm:t>
        <a:bodyPr/>
        <a:lstStyle/>
        <a:p>
          <a:endParaRPr lang="en-US"/>
        </a:p>
      </dgm:t>
    </dgm:pt>
    <dgm:pt modelId="{E6821260-E1B9-42B7-A375-C65DDC03FAEE}">
      <dgm:prSet/>
      <dgm:spPr/>
      <dgm:t>
        <a:bodyPr/>
        <a:lstStyle/>
        <a:p>
          <a:r>
            <a:rPr lang="en-US"/>
            <a:t>Preliminary concept design</a:t>
          </a:r>
        </a:p>
      </dgm:t>
    </dgm:pt>
    <dgm:pt modelId="{8F36439D-6197-41C5-BD83-CD915FF5F1F3}" type="parTrans" cxnId="{4A65622A-BD23-490F-BF2C-BD428E79E2FB}">
      <dgm:prSet/>
      <dgm:spPr/>
      <dgm:t>
        <a:bodyPr/>
        <a:lstStyle/>
        <a:p>
          <a:endParaRPr lang="en-US"/>
        </a:p>
      </dgm:t>
    </dgm:pt>
    <dgm:pt modelId="{2BBC17F8-C60F-4F1E-B88E-791222CDDB4A}" type="sibTrans" cxnId="{4A65622A-BD23-490F-BF2C-BD428E79E2FB}">
      <dgm:prSet/>
      <dgm:spPr/>
      <dgm:t>
        <a:bodyPr/>
        <a:lstStyle/>
        <a:p>
          <a:endParaRPr lang="en-US"/>
        </a:p>
      </dgm:t>
    </dgm:pt>
    <dgm:pt modelId="{8EF5ED88-23EE-43E0-B9CF-9A08175C08D1}">
      <dgm:prSet/>
      <dgm:spPr/>
      <dgm:t>
        <a:bodyPr/>
        <a:lstStyle/>
        <a:p>
          <a:pPr>
            <a:defRPr b="1"/>
          </a:pPr>
          <a:r>
            <a:rPr lang="en-US" dirty="0"/>
            <a:t>Jun – Sep 2025</a:t>
          </a:r>
        </a:p>
      </dgm:t>
    </dgm:pt>
    <dgm:pt modelId="{194D5986-B2D8-4620-87EB-F0581AA46FDD}" type="parTrans" cxnId="{84693A62-F46E-4112-9AED-D3547C117855}">
      <dgm:prSet/>
      <dgm:spPr/>
      <dgm:t>
        <a:bodyPr/>
        <a:lstStyle/>
        <a:p>
          <a:endParaRPr lang="en-US"/>
        </a:p>
      </dgm:t>
    </dgm:pt>
    <dgm:pt modelId="{D6EEA5DC-7B07-4713-9F17-CF0D95F47025}" type="sibTrans" cxnId="{84693A62-F46E-4112-9AED-D3547C117855}">
      <dgm:prSet/>
      <dgm:spPr/>
      <dgm:t>
        <a:bodyPr/>
        <a:lstStyle/>
        <a:p>
          <a:endParaRPr lang="en-US"/>
        </a:p>
      </dgm:t>
    </dgm:pt>
    <dgm:pt modelId="{94456D8E-3E14-4DB1-B6A1-7FC75589FE65}">
      <dgm:prSet/>
      <dgm:spPr/>
      <dgm:t>
        <a:bodyPr/>
        <a:lstStyle/>
        <a:p>
          <a:r>
            <a:rPr lang="en-US" dirty="0"/>
            <a:t>Detailed Design</a:t>
          </a:r>
        </a:p>
      </dgm:t>
    </dgm:pt>
    <dgm:pt modelId="{324258BD-E015-4713-803F-C5429F68FF3F}" type="parTrans" cxnId="{28E70E3F-B019-427C-A35A-40BD3AADD3AC}">
      <dgm:prSet/>
      <dgm:spPr/>
      <dgm:t>
        <a:bodyPr/>
        <a:lstStyle/>
        <a:p>
          <a:endParaRPr lang="en-US"/>
        </a:p>
      </dgm:t>
    </dgm:pt>
    <dgm:pt modelId="{34A65C93-D219-4AAC-97F8-685501BF4717}" type="sibTrans" cxnId="{28E70E3F-B019-427C-A35A-40BD3AADD3AC}">
      <dgm:prSet/>
      <dgm:spPr/>
      <dgm:t>
        <a:bodyPr/>
        <a:lstStyle/>
        <a:p>
          <a:endParaRPr lang="en-US"/>
        </a:p>
      </dgm:t>
    </dgm:pt>
    <dgm:pt modelId="{828DE44B-7EC9-45EE-9500-B3586374F63D}">
      <dgm:prSet/>
      <dgm:spPr/>
      <dgm:t>
        <a:bodyPr/>
        <a:lstStyle/>
        <a:p>
          <a:pPr>
            <a:defRPr b="1"/>
          </a:pPr>
          <a:r>
            <a:rPr lang="en-US" dirty="0"/>
            <a:t>Jun – Dec 2025</a:t>
          </a:r>
        </a:p>
      </dgm:t>
    </dgm:pt>
    <dgm:pt modelId="{88DB9C6C-014C-41FF-A73C-54C75497EA31}" type="parTrans" cxnId="{E4B8E0CB-A1FD-42C6-901F-96349DB8AAE2}">
      <dgm:prSet/>
      <dgm:spPr/>
      <dgm:t>
        <a:bodyPr/>
        <a:lstStyle/>
        <a:p>
          <a:endParaRPr lang="en-US"/>
        </a:p>
      </dgm:t>
    </dgm:pt>
    <dgm:pt modelId="{4E09BC7C-BD73-42F9-8C47-946455F0EAA6}" type="sibTrans" cxnId="{E4B8E0CB-A1FD-42C6-901F-96349DB8AAE2}">
      <dgm:prSet/>
      <dgm:spPr/>
      <dgm:t>
        <a:bodyPr/>
        <a:lstStyle/>
        <a:p>
          <a:endParaRPr lang="en-US"/>
        </a:p>
      </dgm:t>
    </dgm:pt>
    <dgm:pt modelId="{AE0F03F8-08BE-480B-8CC8-3026D2C8261F}">
      <dgm:prSet/>
      <dgm:spPr/>
      <dgm:t>
        <a:bodyPr/>
        <a:lstStyle/>
        <a:p>
          <a:r>
            <a:rPr lang="en-US"/>
            <a:t>2025 Budget</a:t>
          </a:r>
        </a:p>
      </dgm:t>
    </dgm:pt>
    <dgm:pt modelId="{F71576DB-BAA7-4215-AB65-C65819076B1B}" type="parTrans" cxnId="{996D0A2F-9232-43CC-8072-3435536BF491}">
      <dgm:prSet/>
      <dgm:spPr/>
      <dgm:t>
        <a:bodyPr/>
        <a:lstStyle/>
        <a:p>
          <a:endParaRPr lang="en-US"/>
        </a:p>
      </dgm:t>
    </dgm:pt>
    <dgm:pt modelId="{356B9BD3-0D8B-4BFA-A376-0E92772F2F48}" type="sibTrans" cxnId="{996D0A2F-9232-43CC-8072-3435536BF491}">
      <dgm:prSet/>
      <dgm:spPr/>
      <dgm:t>
        <a:bodyPr/>
        <a:lstStyle/>
        <a:p>
          <a:endParaRPr lang="en-US"/>
        </a:p>
      </dgm:t>
    </dgm:pt>
    <dgm:pt modelId="{1FE879B6-8D26-47B4-BAA4-66D803C135A9}">
      <dgm:prSet/>
      <dgm:spPr/>
      <dgm:t>
        <a:bodyPr/>
        <a:lstStyle/>
        <a:p>
          <a:pPr>
            <a:defRPr b="1"/>
          </a:pPr>
          <a:r>
            <a:rPr lang="en-US" dirty="0"/>
            <a:t>2026 – 2028</a:t>
          </a:r>
        </a:p>
      </dgm:t>
    </dgm:pt>
    <dgm:pt modelId="{BB7DE6BF-7E42-47B3-92B6-5D7F8BB26566}" type="parTrans" cxnId="{13521D86-A168-4DBE-9665-97D891CF2DE6}">
      <dgm:prSet/>
      <dgm:spPr/>
      <dgm:t>
        <a:bodyPr/>
        <a:lstStyle/>
        <a:p>
          <a:endParaRPr lang="en-US"/>
        </a:p>
      </dgm:t>
    </dgm:pt>
    <dgm:pt modelId="{7E89CDC3-981D-47DB-B6D6-223A3D197683}" type="sibTrans" cxnId="{13521D86-A168-4DBE-9665-97D891CF2DE6}">
      <dgm:prSet/>
      <dgm:spPr/>
      <dgm:t>
        <a:bodyPr/>
        <a:lstStyle/>
        <a:p>
          <a:endParaRPr lang="en-US"/>
        </a:p>
      </dgm:t>
    </dgm:pt>
    <dgm:pt modelId="{47EB41E9-DA69-4E35-9BD2-F45DB2E9AA15}">
      <dgm:prSet/>
      <dgm:spPr/>
      <dgm:t>
        <a:bodyPr/>
        <a:lstStyle/>
        <a:p>
          <a:r>
            <a:rPr lang="en-US" dirty="0"/>
            <a:t>Construction</a:t>
          </a:r>
        </a:p>
      </dgm:t>
    </dgm:pt>
    <dgm:pt modelId="{959D2310-B18C-468C-9173-B974F42B75B5}" type="parTrans" cxnId="{9ABCD9BE-3248-4BE3-9161-21860D947263}">
      <dgm:prSet/>
      <dgm:spPr/>
      <dgm:t>
        <a:bodyPr/>
        <a:lstStyle/>
        <a:p>
          <a:endParaRPr lang="en-US"/>
        </a:p>
      </dgm:t>
    </dgm:pt>
    <dgm:pt modelId="{CEA25D54-0320-4B8B-B74B-CFD204C83911}" type="sibTrans" cxnId="{9ABCD9BE-3248-4BE3-9161-21860D947263}">
      <dgm:prSet/>
      <dgm:spPr/>
      <dgm:t>
        <a:bodyPr/>
        <a:lstStyle/>
        <a:p>
          <a:endParaRPr lang="en-US"/>
        </a:p>
      </dgm:t>
    </dgm:pt>
    <dgm:pt modelId="{9A7D1200-F538-4C5C-8FA0-BEFF79F36DA5}">
      <dgm:prSet/>
      <dgm:spPr/>
      <dgm:t>
        <a:bodyPr/>
        <a:lstStyle/>
        <a:p>
          <a:pPr>
            <a:defRPr b="1"/>
          </a:pPr>
          <a:r>
            <a:rPr lang="en-US" dirty="0"/>
            <a:t>2028</a:t>
          </a:r>
        </a:p>
      </dgm:t>
    </dgm:pt>
    <dgm:pt modelId="{E507CB03-3877-4370-91D1-E3AA1E5E05B1}" type="parTrans" cxnId="{96D0A5D9-F671-495D-9EFB-0DC244D7BC98}">
      <dgm:prSet/>
      <dgm:spPr/>
      <dgm:t>
        <a:bodyPr/>
        <a:lstStyle/>
        <a:p>
          <a:endParaRPr lang="en-US"/>
        </a:p>
      </dgm:t>
    </dgm:pt>
    <dgm:pt modelId="{8CD4B7F7-11BD-4A52-A5D1-EB427AD5C2CD}" type="sibTrans" cxnId="{96D0A5D9-F671-495D-9EFB-0DC244D7BC98}">
      <dgm:prSet/>
      <dgm:spPr/>
      <dgm:t>
        <a:bodyPr/>
        <a:lstStyle/>
        <a:p>
          <a:endParaRPr lang="en-US"/>
        </a:p>
      </dgm:t>
    </dgm:pt>
    <dgm:pt modelId="{A9C74277-4B57-433D-8E60-2C8F2549E2D2}">
      <dgm:prSet/>
      <dgm:spPr/>
      <dgm:t>
        <a:bodyPr/>
        <a:lstStyle/>
        <a:p>
          <a:r>
            <a:rPr lang="en-US" dirty="0"/>
            <a:t>opening</a:t>
          </a:r>
        </a:p>
      </dgm:t>
    </dgm:pt>
    <dgm:pt modelId="{3F6A2AC6-B290-46D7-998A-CE8CB9CA54DD}" type="parTrans" cxnId="{3C917954-E2A2-4328-B076-AFFAB3D6E6E6}">
      <dgm:prSet/>
      <dgm:spPr/>
      <dgm:t>
        <a:bodyPr/>
        <a:lstStyle/>
        <a:p>
          <a:endParaRPr lang="en-US"/>
        </a:p>
      </dgm:t>
    </dgm:pt>
    <dgm:pt modelId="{F2609EDB-AB9D-4B04-8CDD-1982E9CC11D5}" type="sibTrans" cxnId="{3C917954-E2A2-4328-B076-AFFAB3D6E6E6}">
      <dgm:prSet/>
      <dgm:spPr/>
      <dgm:t>
        <a:bodyPr/>
        <a:lstStyle/>
        <a:p>
          <a:endParaRPr lang="en-US"/>
        </a:p>
      </dgm:t>
    </dgm:pt>
    <dgm:pt modelId="{13306FE9-D3CF-4237-A237-BA413F70DFE2}" type="pres">
      <dgm:prSet presAssocID="{2E8095CF-75EF-489E-9DCE-D4AFBB972F6E}" presName="root" presStyleCnt="0">
        <dgm:presLayoutVars>
          <dgm:chMax/>
          <dgm:chPref/>
          <dgm:animLvl val="lvl"/>
        </dgm:presLayoutVars>
      </dgm:prSet>
      <dgm:spPr/>
    </dgm:pt>
    <dgm:pt modelId="{0FCDE6A5-797A-4B82-970E-9EC4E556E53D}" type="pres">
      <dgm:prSet presAssocID="{2E8095CF-75EF-489E-9DCE-D4AFBB972F6E}" presName="divider" presStyleLbl="fgAcc1" presStyleIdx="0" presStyleCnt="8"/>
      <dgm:spPr>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tailEnd type="triangle" w="lg" len="lg"/>
        </a:ln>
        <a:effectLst/>
      </dgm:spPr>
    </dgm:pt>
    <dgm:pt modelId="{8DA6BA99-76E8-4C69-AF1A-25B8E233709D}" type="pres">
      <dgm:prSet presAssocID="{2E8095CF-75EF-489E-9DCE-D4AFBB972F6E}" presName="nodes" presStyleCnt="0">
        <dgm:presLayoutVars>
          <dgm:chMax/>
          <dgm:chPref/>
          <dgm:animLvl val="lvl"/>
        </dgm:presLayoutVars>
      </dgm:prSet>
      <dgm:spPr/>
    </dgm:pt>
    <dgm:pt modelId="{114A8259-EA22-4344-9FDD-9D8B201B8B78}" type="pres">
      <dgm:prSet presAssocID="{EAAAF8E1-52CD-4768-A3B5-924320BDC3E2}" presName="composite" presStyleCnt="0"/>
      <dgm:spPr/>
    </dgm:pt>
    <dgm:pt modelId="{236BBB69-7C41-405E-A098-36D12F83F312}" type="pres">
      <dgm:prSet presAssocID="{EAAAF8E1-52CD-4768-A3B5-924320BDC3E2}" presName="ConnectorPoint" presStyleLbl="lnNode1" presStyleIdx="0" presStyleCnt="7"/>
      <dgm:spPr>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C61364EE-E2F1-4B2C-B341-95AC99221129}" type="pres">
      <dgm:prSet presAssocID="{EAAAF8E1-52CD-4768-A3B5-924320BDC3E2}" presName="DropPinPlaceHolder" presStyleCnt="0"/>
      <dgm:spPr/>
    </dgm:pt>
    <dgm:pt modelId="{324D2A18-7A55-4EE4-8423-BA484AAE4F5C}" type="pres">
      <dgm:prSet presAssocID="{EAAAF8E1-52CD-4768-A3B5-924320BDC3E2}" presName="DropPin" presStyleLbl="alignNode1" presStyleIdx="0" presStyleCnt="7"/>
      <dgm:spPr/>
    </dgm:pt>
    <dgm:pt modelId="{6C9A6D1F-5E27-42DF-A3EC-619C90D4BD91}" type="pres">
      <dgm:prSet presAssocID="{EAAAF8E1-52CD-4768-A3B5-924320BDC3E2}" presName="Ellipse" presStyleLbl="fgAcc1" presStyleIdx="1" presStyleCnt="8"/>
      <dgm:spPr>
        <a:solidFill>
          <a:schemeClr val="lt1">
            <a:alpha val="90000"/>
            <a:hueOff val="0"/>
            <a:satOff val="0"/>
            <a:lumOff val="0"/>
            <a:alphaOff val="0"/>
          </a:schemeClr>
        </a:solidFill>
        <a:ln w="12700" cap="flat" cmpd="sng" algn="ctr">
          <a:noFill/>
          <a:prstDash val="solid"/>
          <a:miter lim="800000"/>
        </a:ln>
        <a:effectLst/>
      </dgm:spPr>
    </dgm:pt>
    <dgm:pt modelId="{FEAE8D8F-90AE-44D6-BBC3-A1E1E42B0129}" type="pres">
      <dgm:prSet presAssocID="{EAAAF8E1-52CD-4768-A3B5-924320BDC3E2}" presName="L2TextContainer" presStyleLbl="revTx" presStyleIdx="0" presStyleCnt="14">
        <dgm:presLayoutVars>
          <dgm:bulletEnabled val="1"/>
        </dgm:presLayoutVars>
      </dgm:prSet>
      <dgm:spPr/>
    </dgm:pt>
    <dgm:pt modelId="{886919CE-D570-4420-9B2E-DB23958DD8D1}" type="pres">
      <dgm:prSet presAssocID="{EAAAF8E1-52CD-4768-A3B5-924320BDC3E2}" presName="L1TextContainer" presStyleLbl="revTx" presStyleIdx="1" presStyleCnt="14">
        <dgm:presLayoutVars>
          <dgm:chMax val="1"/>
          <dgm:chPref val="1"/>
          <dgm:bulletEnabled val="1"/>
        </dgm:presLayoutVars>
      </dgm:prSet>
      <dgm:spPr/>
    </dgm:pt>
    <dgm:pt modelId="{33B31E45-B2DA-4F15-94D5-07342D8DE3F6}" type="pres">
      <dgm:prSet presAssocID="{EAAAF8E1-52CD-4768-A3B5-924320BDC3E2}" presName="ConnectLine" presStyleLbl="sibTrans1D1" presStyleIdx="0" presStyleCnt="7"/>
      <dgm:spPr>
        <a:noFill/>
        <a:ln w="12700" cap="flat" cmpd="sng" algn="ctr">
          <a:solidFill>
            <a:schemeClr val="accent2">
              <a:hueOff val="0"/>
              <a:satOff val="0"/>
              <a:lumOff val="0"/>
              <a:alphaOff val="0"/>
            </a:schemeClr>
          </a:solidFill>
          <a:prstDash val="dash"/>
          <a:miter lim="800000"/>
        </a:ln>
        <a:effectLst/>
      </dgm:spPr>
    </dgm:pt>
    <dgm:pt modelId="{028560E8-2346-470B-B750-E874A778D8C9}" type="pres">
      <dgm:prSet presAssocID="{EAAAF8E1-52CD-4768-A3B5-924320BDC3E2}" presName="EmptyPlaceHolder" presStyleCnt="0"/>
      <dgm:spPr/>
    </dgm:pt>
    <dgm:pt modelId="{9A85C1A0-6E7E-4BE2-B2A9-CB12D465CF38}" type="pres">
      <dgm:prSet presAssocID="{FBD12C17-6629-42B4-AFF1-500AF5C5312A}" presName="spaceBetweenRectangles" presStyleCnt="0"/>
      <dgm:spPr/>
    </dgm:pt>
    <dgm:pt modelId="{BDE06947-6EE0-4DF7-9471-1883EDE0357B}" type="pres">
      <dgm:prSet presAssocID="{931006EE-8DF0-46C1-9999-423CA17A824A}" presName="composite" presStyleCnt="0"/>
      <dgm:spPr/>
    </dgm:pt>
    <dgm:pt modelId="{415251E6-29C1-481D-A03C-DD5185D8D693}" type="pres">
      <dgm:prSet presAssocID="{931006EE-8DF0-46C1-9999-423CA17A824A}" presName="ConnectorPoint" presStyleLbl="lnNode1" presStyleIdx="1" presStyleCnt="7"/>
      <dgm:spPr>
        <a:solidFill>
          <a:schemeClr val="accent2">
            <a:hueOff val="-345154"/>
            <a:satOff val="0"/>
            <a:lumOff val="-425"/>
            <a:alphaOff val="0"/>
          </a:schemeClr>
        </a:solidFill>
        <a:ln w="6350" cap="flat" cmpd="sng" algn="ctr">
          <a:solidFill>
            <a:schemeClr val="lt1">
              <a:hueOff val="0"/>
              <a:satOff val="0"/>
              <a:lumOff val="0"/>
              <a:alphaOff val="0"/>
            </a:schemeClr>
          </a:solidFill>
          <a:prstDash val="solid"/>
          <a:miter lim="800000"/>
        </a:ln>
        <a:effectLst/>
      </dgm:spPr>
    </dgm:pt>
    <dgm:pt modelId="{46080C2A-5616-41B4-9D64-78FB1E5D8435}" type="pres">
      <dgm:prSet presAssocID="{931006EE-8DF0-46C1-9999-423CA17A824A}" presName="DropPinPlaceHolder" presStyleCnt="0"/>
      <dgm:spPr/>
    </dgm:pt>
    <dgm:pt modelId="{DED4CC71-5DF5-4E0B-8985-3BFE577D02DB}" type="pres">
      <dgm:prSet presAssocID="{931006EE-8DF0-46C1-9999-423CA17A824A}" presName="DropPin" presStyleLbl="alignNode1" presStyleIdx="1" presStyleCnt="7" custLinFactX="-100000" custLinFactNeighborX="-102961"/>
      <dgm:spPr/>
    </dgm:pt>
    <dgm:pt modelId="{0FDB8753-2925-48BA-BF7D-8F69E616AC58}" type="pres">
      <dgm:prSet presAssocID="{931006EE-8DF0-46C1-9999-423CA17A824A}" presName="Ellipse" presStyleLbl="fgAcc1" presStyleIdx="2" presStyleCnt="8"/>
      <dgm:spPr>
        <a:solidFill>
          <a:schemeClr val="lt1">
            <a:alpha val="90000"/>
            <a:hueOff val="0"/>
            <a:satOff val="0"/>
            <a:lumOff val="0"/>
            <a:alphaOff val="0"/>
          </a:schemeClr>
        </a:solidFill>
        <a:ln w="12700" cap="flat" cmpd="sng" algn="ctr">
          <a:noFill/>
          <a:prstDash val="solid"/>
          <a:miter lim="800000"/>
        </a:ln>
        <a:effectLst/>
      </dgm:spPr>
    </dgm:pt>
    <dgm:pt modelId="{CDF95A4F-B394-4494-BB4B-AB0FD7AC2BCD}" type="pres">
      <dgm:prSet presAssocID="{931006EE-8DF0-46C1-9999-423CA17A824A}" presName="L2TextContainer" presStyleLbl="revTx" presStyleIdx="2" presStyleCnt="14">
        <dgm:presLayoutVars>
          <dgm:bulletEnabled val="1"/>
        </dgm:presLayoutVars>
      </dgm:prSet>
      <dgm:spPr/>
    </dgm:pt>
    <dgm:pt modelId="{FDC21B95-4786-459C-BC7C-52DD5F19B685}" type="pres">
      <dgm:prSet presAssocID="{931006EE-8DF0-46C1-9999-423CA17A824A}" presName="L1TextContainer" presStyleLbl="revTx" presStyleIdx="3" presStyleCnt="14" custLinFactNeighborX="-33404">
        <dgm:presLayoutVars>
          <dgm:chMax val="1"/>
          <dgm:chPref val="1"/>
          <dgm:bulletEnabled val="1"/>
        </dgm:presLayoutVars>
      </dgm:prSet>
      <dgm:spPr/>
    </dgm:pt>
    <dgm:pt modelId="{E6C80102-D9F9-4F77-BB43-E96C61B3FC43}" type="pres">
      <dgm:prSet presAssocID="{931006EE-8DF0-46C1-9999-423CA17A824A}" presName="ConnectLine" presStyleLbl="sibTrans1D1" presStyleIdx="1" presStyleCnt="7" custLinFactX="-1091039" custLinFactNeighborX="-1100000" custLinFactNeighborY="1663"/>
      <dgm:spPr>
        <a:noFill/>
        <a:ln w="12700" cap="flat" cmpd="sng" algn="ctr">
          <a:solidFill>
            <a:schemeClr val="accent2">
              <a:hueOff val="-345154"/>
              <a:satOff val="0"/>
              <a:lumOff val="-425"/>
              <a:alphaOff val="0"/>
            </a:schemeClr>
          </a:solidFill>
          <a:prstDash val="dash"/>
          <a:miter lim="800000"/>
        </a:ln>
        <a:effectLst/>
      </dgm:spPr>
    </dgm:pt>
    <dgm:pt modelId="{BF0DC454-BF72-47C6-8386-A447BF233C79}" type="pres">
      <dgm:prSet presAssocID="{931006EE-8DF0-46C1-9999-423CA17A824A}" presName="EmptyPlaceHolder" presStyleCnt="0"/>
      <dgm:spPr/>
    </dgm:pt>
    <dgm:pt modelId="{F968B709-95D2-4854-9D89-467D5CE15890}" type="pres">
      <dgm:prSet presAssocID="{A00221A9-1247-485C-82EF-70EB352FECA8}" presName="spaceBetweenRectangles" presStyleCnt="0"/>
      <dgm:spPr/>
    </dgm:pt>
    <dgm:pt modelId="{C9C161E7-AD23-4D4D-AD11-D665A354825F}" type="pres">
      <dgm:prSet presAssocID="{43EC1684-7692-496E-91B3-3453D66A7C1A}" presName="composite" presStyleCnt="0"/>
      <dgm:spPr/>
    </dgm:pt>
    <dgm:pt modelId="{F7F20C19-AD8E-422E-94A5-EC26544CBAFA}" type="pres">
      <dgm:prSet presAssocID="{43EC1684-7692-496E-91B3-3453D66A7C1A}" presName="ConnectorPoint" presStyleLbl="lnNode1" presStyleIdx="2" presStyleCnt="7"/>
      <dgm:spPr>
        <a:solidFill>
          <a:schemeClr val="accent2">
            <a:hueOff val="-690308"/>
            <a:satOff val="0"/>
            <a:lumOff val="-850"/>
            <a:alphaOff val="0"/>
          </a:schemeClr>
        </a:solidFill>
        <a:ln w="6350" cap="flat" cmpd="sng" algn="ctr">
          <a:solidFill>
            <a:schemeClr val="lt1">
              <a:hueOff val="0"/>
              <a:satOff val="0"/>
              <a:lumOff val="0"/>
              <a:alphaOff val="0"/>
            </a:schemeClr>
          </a:solidFill>
          <a:prstDash val="solid"/>
          <a:miter lim="800000"/>
        </a:ln>
        <a:effectLst/>
      </dgm:spPr>
    </dgm:pt>
    <dgm:pt modelId="{4E04F031-305A-4FA7-A6E3-152ADD71207C}" type="pres">
      <dgm:prSet presAssocID="{43EC1684-7692-496E-91B3-3453D66A7C1A}" presName="DropPinPlaceHolder" presStyleCnt="0"/>
      <dgm:spPr/>
    </dgm:pt>
    <dgm:pt modelId="{D519EDF6-68D9-4E57-8858-A20A62DE3115}" type="pres">
      <dgm:prSet presAssocID="{43EC1684-7692-496E-91B3-3453D66A7C1A}" presName="DropPin" presStyleLbl="alignNode1" presStyleIdx="2" presStyleCnt="7"/>
      <dgm:spPr/>
    </dgm:pt>
    <dgm:pt modelId="{AB63E629-5799-498F-A378-197165146753}" type="pres">
      <dgm:prSet presAssocID="{43EC1684-7692-496E-91B3-3453D66A7C1A}" presName="Ellipse" presStyleLbl="fgAcc1" presStyleIdx="3" presStyleCnt="8"/>
      <dgm:spPr>
        <a:solidFill>
          <a:srgbClr val="FF0000">
            <a:alpha val="90000"/>
          </a:srgbClr>
        </a:solidFill>
        <a:ln w="12700" cap="flat" cmpd="sng" algn="ctr">
          <a:noFill/>
          <a:prstDash val="solid"/>
          <a:miter lim="800000"/>
        </a:ln>
        <a:effectLst/>
      </dgm:spPr>
    </dgm:pt>
    <dgm:pt modelId="{21C91E44-A3A9-48A3-97C5-C126659C2F08}" type="pres">
      <dgm:prSet presAssocID="{43EC1684-7692-496E-91B3-3453D66A7C1A}" presName="L2TextContainer" presStyleLbl="revTx" presStyleIdx="4" presStyleCnt="14">
        <dgm:presLayoutVars>
          <dgm:bulletEnabled val="1"/>
        </dgm:presLayoutVars>
      </dgm:prSet>
      <dgm:spPr/>
    </dgm:pt>
    <dgm:pt modelId="{6A9DC0CB-2D75-4631-889A-99B3601D3F3D}" type="pres">
      <dgm:prSet presAssocID="{43EC1684-7692-496E-91B3-3453D66A7C1A}" presName="L1TextContainer" presStyleLbl="revTx" presStyleIdx="5" presStyleCnt="14" custScaleX="139539" custLinFactNeighborX="20147" custLinFactNeighborY="0">
        <dgm:presLayoutVars>
          <dgm:chMax val="1"/>
          <dgm:chPref val="1"/>
          <dgm:bulletEnabled val="1"/>
        </dgm:presLayoutVars>
      </dgm:prSet>
      <dgm:spPr/>
    </dgm:pt>
    <dgm:pt modelId="{16C71175-8968-445A-A43E-E07E391CFCBC}" type="pres">
      <dgm:prSet presAssocID="{43EC1684-7692-496E-91B3-3453D66A7C1A}" presName="ConnectLine" presStyleLbl="sibTrans1D1" presStyleIdx="2" presStyleCnt="7"/>
      <dgm:spPr>
        <a:noFill/>
        <a:ln w="12700" cap="flat" cmpd="sng" algn="ctr">
          <a:solidFill>
            <a:schemeClr val="accent2">
              <a:hueOff val="-690308"/>
              <a:satOff val="0"/>
              <a:lumOff val="-850"/>
              <a:alphaOff val="0"/>
            </a:schemeClr>
          </a:solidFill>
          <a:prstDash val="dash"/>
          <a:miter lim="800000"/>
        </a:ln>
        <a:effectLst/>
      </dgm:spPr>
    </dgm:pt>
    <dgm:pt modelId="{5026E1FB-B132-425C-A4AD-30ADA84F4F20}" type="pres">
      <dgm:prSet presAssocID="{43EC1684-7692-496E-91B3-3453D66A7C1A}" presName="EmptyPlaceHolder" presStyleCnt="0"/>
      <dgm:spPr/>
    </dgm:pt>
    <dgm:pt modelId="{51C4DF2C-0321-4512-91EF-F8DBDFFE5CCF}" type="pres">
      <dgm:prSet presAssocID="{430C739D-F2C7-4F64-95D1-93AAF97FEEC5}" presName="spaceBetweenRectangles" presStyleCnt="0"/>
      <dgm:spPr/>
    </dgm:pt>
    <dgm:pt modelId="{57B98DF3-1A73-4B97-A969-D748A80F40BB}" type="pres">
      <dgm:prSet presAssocID="{8EF5ED88-23EE-43E0-B9CF-9A08175C08D1}" presName="composite" presStyleCnt="0"/>
      <dgm:spPr/>
    </dgm:pt>
    <dgm:pt modelId="{B1EB0DD7-DFFB-4859-A8D7-2122A3334B5D}" type="pres">
      <dgm:prSet presAssocID="{8EF5ED88-23EE-43E0-B9CF-9A08175C08D1}" presName="ConnectorPoint" presStyleLbl="lnNode1" presStyleIdx="3" presStyleCnt="7"/>
      <dgm:spPr>
        <a:solidFill>
          <a:schemeClr val="accent2">
            <a:hueOff val="-1035461"/>
            <a:satOff val="0"/>
            <a:lumOff val="-1275"/>
            <a:alphaOff val="0"/>
          </a:schemeClr>
        </a:solidFill>
        <a:ln w="6350" cap="flat" cmpd="sng" algn="ctr">
          <a:solidFill>
            <a:schemeClr val="lt1">
              <a:hueOff val="0"/>
              <a:satOff val="0"/>
              <a:lumOff val="0"/>
              <a:alphaOff val="0"/>
            </a:schemeClr>
          </a:solidFill>
          <a:prstDash val="solid"/>
          <a:miter lim="800000"/>
        </a:ln>
        <a:effectLst/>
      </dgm:spPr>
    </dgm:pt>
    <dgm:pt modelId="{9891EBB0-1E4F-4195-9539-F553B45D84E7}" type="pres">
      <dgm:prSet presAssocID="{8EF5ED88-23EE-43E0-B9CF-9A08175C08D1}" presName="DropPinPlaceHolder" presStyleCnt="0"/>
      <dgm:spPr/>
    </dgm:pt>
    <dgm:pt modelId="{889B8C13-D7E5-49DE-95C7-D3373BB00FBC}" type="pres">
      <dgm:prSet presAssocID="{8EF5ED88-23EE-43E0-B9CF-9A08175C08D1}" presName="DropPin" presStyleLbl="alignNode1" presStyleIdx="3" presStyleCnt="7"/>
      <dgm:spPr/>
    </dgm:pt>
    <dgm:pt modelId="{6BB7D6D4-3FD4-41E0-912F-26880A495C51}" type="pres">
      <dgm:prSet presAssocID="{8EF5ED88-23EE-43E0-B9CF-9A08175C08D1}" presName="Ellipse" presStyleLbl="fgAcc1" presStyleIdx="4" presStyleCnt="8"/>
      <dgm:spPr>
        <a:solidFill>
          <a:schemeClr val="lt1">
            <a:alpha val="90000"/>
            <a:hueOff val="0"/>
            <a:satOff val="0"/>
            <a:lumOff val="0"/>
            <a:alphaOff val="0"/>
          </a:schemeClr>
        </a:solidFill>
        <a:ln w="12700" cap="flat" cmpd="sng" algn="ctr">
          <a:noFill/>
          <a:prstDash val="solid"/>
          <a:miter lim="800000"/>
        </a:ln>
        <a:effectLst/>
      </dgm:spPr>
    </dgm:pt>
    <dgm:pt modelId="{4A5403B7-B25C-477F-AE6D-166417B8F75A}" type="pres">
      <dgm:prSet presAssocID="{8EF5ED88-23EE-43E0-B9CF-9A08175C08D1}" presName="L2TextContainer" presStyleLbl="revTx" presStyleIdx="6" presStyleCnt="14">
        <dgm:presLayoutVars>
          <dgm:bulletEnabled val="1"/>
        </dgm:presLayoutVars>
      </dgm:prSet>
      <dgm:spPr/>
    </dgm:pt>
    <dgm:pt modelId="{51E80C92-00AA-4A38-92C1-8C21766D5BCE}" type="pres">
      <dgm:prSet presAssocID="{8EF5ED88-23EE-43E0-B9CF-9A08175C08D1}" presName="L1TextContainer" presStyleLbl="revTx" presStyleIdx="7" presStyleCnt="14">
        <dgm:presLayoutVars>
          <dgm:chMax val="1"/>
          <dgm:chPref val="1"/>
          <dgm:bulletEnabled val="1"/>
        </dgm:presLayoutVars>
      </dgm:prSet>
      <dgm:spPr/>
    </dgm:pt>
    <dgm:pt modelId="{9A19798C-B324-477C-A64F-1541FD64F9D5}" type="pres">
      <dgm:prSet presAssocID="{8EF5ED88-23EE-43E0-B9CF-9A08175C08D1}" presName="ConnectLine" presStyleLbl="sibTrans1D1" presStyleIdx="3" presStyleCnt="7"/>
      <dgm:spPr>
        <a:noFill/>
        <a:ln w="12700" cap="flat" cmpd="sng" algn="ctr">
          <a:solidFill>
            <a:schemeClr val="accent2">
              <a:hueOff val="-1035461"/>
              <a:satOff val="0"/>
              <a:lumOff val="-1275"/>
              <a:alphaOff val="0"/>
            </a:schemeClr>
          </a:solidFill>
          <a:prstDash val="dash"/>
          <a:miter lim="800000"/>
        </a:ln>
        <a:effectLst/>
      </dgm:spPr>
    </dgm:pt>
    <dgm:pt modelId="{CE18E37C-A1AD-4256-9A52-9480494BFAB0}" type="pres">
      <dgm:prSet presAssocID="{8EF5ED88-23EE-43E0-B9CF-9A08175C08D1}" presName="EmptyPlaceHolder" presStyleCnt="0"/>
      <dgm:spPr/>
    </dgm:pt>
    <dgm:pt modelId="{367C2008-D0E1-4D71-BC8E-32AA2840CDBA}" type="pres">
      <dgm:prSet presAssocID="{D6EEA5DC-7B07-4713-9F17-CF0D95F47025}" presName="spaceBetweenRectangles" presStyleCnt="0"/>
      <dgm:spPr/>
    </dgm:pt>
    <dgm:pt modelId="{BDDE2490-A4EB-4738-878F-543984D076AB}" type="pres">
      <dgm:prSet presAssocID="{828DE44B-7EC9-45EE-9500-B3586374F63D}" presName="composite" presStyleCnt="0"/>
      <dgm:spPr/>
    </dgm:pt>
    <dgm:pt modelId="{8C86386E-634D-42BB-A48A-8675B02745DE}" type="pres">
      <dgm:prSet presAssocID="{828DE44B-7EC9-45EE-9500-B3586374F63D}" presName="ConnectorPoint" presStyleLbl="lnNode1" presStyleIdx="4" presStyleCnt="7"/>
      <dgm:spPr>
        <a:solidFill>
          <a:schemeClr val="accent2">
            <a:hueOff val="-1380615"/>
            <a:satOff val="0"/>
            <a:lumOff val="-1699"/>
            <a:alphaOff val="0"/>
          </a:schemeClr>
        </a:solidFill>
        <a:ln w="6350" cap="flat" cmpd="sng" algn="ctr">
          <a:solidFill>
            <a:schemeClr val="lt1">
              <a:hueOff val="0"/>
              <a:satOff val="0"/>
              <a:lumOff val="0"/>
              <a:alphaOff val="0"/>
            </a:schemeClr>
          </a:solidFill>
          <a:prstDash val="solid"/>
          <a:miter lim="800000"/>
        </a:ln>
        <a:effectLst/>
      </dgm:spPr>
    </dgm:pt>
    <dgm:pt modelId="{BF123E5A-4DD4-4CA0-8108-3AF5DE27D9D3}" type="pres">
      <dgm:prSet presAssocID="{828DE44B-7EC9-45EE-9500-B3586374F63D}" presName="DropPinPlaceHolder" presStyleCnt="0"/>
      <dgm:spPr/>
    </dgm:pt>
    <dgm:pt modelId="{8F7668AD-5528-4B4C-827D-A862155119EB}" type="pres">
      <dgm:prSet presAssocID="{828DE44B-7EC9-45EE-9500-B3586374F63D}" presName="DropPin" presStyleLbl="alignNode1" presStyleIdx="4" presStyleCnt="7" custLinFactX="82412" custLinFactNeighborX="100000" custLinFactNeighborY="-8826"/>
      <dgm:spPr/>
    </dgm:pt>
    <dgm:pt modelId="{C3899388-55A7-45C0-8D60-E3DC540570A6}" type="pres">
      <dgm:prSet presAssocID="{828DE44B-7EC9-45EE-9500-B3586374F63D}" presName="Ellipse" presStyleLbl="fgAcc1" presStyleIdx="5" presStyleCnt="8"/>
      <dgm:spPr>
        <a:solidFill>
          <a:schemeClr val="lt1">
            <a:alpha val="90000"/>
            <a:hueOff val="0"/>
            <a:satOff val="0"/>
            <a:lumOff val="0"/>
            <a:alphaOff val="0"/>
          </a:schemeClr>
        </a:solidFill>
        <a:ln w="12700" cap="flat" cmpd="sng" algn="ctr">
          <a:noFill/>
          <a:prstDash val="solid"/>
          <a:miter lim="800000"/>
        </a:ln>
        <a:effectLst/>
      </dgm:spPr>
    </dgm:pt>
    <dgm:pt modelId="{C02371C1-EE14-4280-A4C8-580DC8A8ECC9}" type="pres">
      <dgm:prSet presAssocID="{828DE44B-7EC9-45EE-9500-B3586374F63D}" presName="L2TextContainer" presStyleLbl="revTx" presStyleIdx="8" presStyleCnt="14">
        <dgm:presLayoutVars>
          <dgm:bulletEnabled val="1"/>
        </dgm:presLayoutVars>
      </dgm:prSet>
      <dgm:spPr/>
    </dgm:pt>
    <dgm:pt modelId="{CAA029EF-F966-488E-B0CF-49E6F43345B4}" type="pres">
      <dgm:prSet presAssocID="{828DE44B-7EC9-45EE-9500-B3586374F63D}" presName="L1TextContainer" presStyleLbl="revTx" presStyleIdx="9" presStyleCnt="14" custLinFactNeighborX="30844" custLinFactNeighborY="-8826">
        <dgm:presLayoutVars>
          <dgm:chMax val="1"/>
          <dgm:chPref val="1"/>
          <dgm:bulletEnabled val="1"/>
        </dgm:presLayoutVars>
      </dgm:prSet>
      <dgm:spPr/>
    </dgm:pt>
    <dgm:pt modelId="{8785DDF0-44A3-4075-979A-D62DFA93B860}" type="pres">
      <dgm:prSet presAssocID="{828DE44B-7EC9-45EE-9500-B3586374F63D}" presName="ConnectLine" presStyleLbl="sibTrans1D1" presStyleIdx="4" presStyleCnt="7" custLinFactX="944197" custLinFactNeighborX="1000000" custLinFactNeighborY="-3101"/>
      <dgm:spPr>
        <a:noFill/>
        <a:ln w="12700" cap="flat" cmpd="sng" algn="ctr">
          <a:solidFill>
            <a:schemeClr val="accent2">
              <a:hueOff val="-1380615"/>
              <a:satOff val="0"/>
              <a:lumOff val="-1699"/>
              <a:alphaOff val="0"/>
            </a:schemeClr>
          </a:solidFill>
          <a:prstDash val="dash"/>
          <a:miter lim="800000"/>
        </a:ln>
        <a:effectLst/>
      </dgm:spPr>
    </dgm:pt>
    <dgm:pt modelId="{FC96AFB1-6818-450E-B357-6CE22F418E4A}" type="pres">
      <dgm:prSet presAssocID="{828DE44B-7EC9-45EE-9500-B3586374F63D}" presName="EmptyPlaceHolder" presStyleCnt="0"/>
      <dgm:spPr/>
    </dgm:pt>
    <dgm:pt modelId="{8FB6364F-5FC9-4433-9946-20F72E9A30D2}" type="pres">
      <dgm:prSet presAssocID="{4E09BC7C-BD73-42F9-8C47-946455F0EAA6}" presName="spaceBetweenRectangles" presStyleCnt="0"/>
      <dgm:spPr/>
    </dgm:pt>
    <dgm:pt modelId="{E3C7EB23-05F9-4BAA-B689-63FC0016BE59}" type="pres">
      <dgm:prSet presAssocID="{1FE879B6-8D26-47B4-BAA4-66D803C135A9}" presName="composite" presStyleCnt="0"/>
      <dgm:spPr/>
    </dgm:pt>
    <dgm:pt modelId="{64C0A807-D071-4F57-B7DE-1D7C46BD36E9}" type="pres">
      <dgm:prSet presAssocID="{1FE879B6-8D26-47B4-BAA4-66D803C135A9}" presName="ConnectorPoint" presStyleLbl="lnNode1" presStyleIdx="5" presStyleCnt="7"/>
      <dgm:spPr>
        <a:solidFill>
          <a:schemeClr val="accent2">
            <a:hueOff val="-1725769"/>
            <a:satOff val="0"/>
            <a:lumOff val="-2124"/>
            <a:alphaOff val="0"/>
          </a:schemeClr>
        </a:solidFill>
        <a:ln w="6350" cap="flat" cmpd="sng" algn="ctr">
          <a:solidFill>
            <a:schemeClr val="lt1">
              <a:hueOff val="0"/>
              <a:satOff val="0"/>
              <a:lumOff val="0"/>
              <a:alphaOff val="0"/>
            </a:schemeClr>
          </a:solidFill>
          <a:prstDash val="solid"/>
          <a:miter lim="800000"/>
        </a:ln>
        <a:effectLst/>
      </dgm:spPr>
    </dgm:pt>
    <dgm:pt modelId="{D94F533B-B7BF-4A22-8B95-E8D9D962E9CD}" type="pres">
      <dgm:prSet presAssocID="{1FE879B6-8D26-47B4-BAA4-66D803C135A9}" presName="DropPinPlaceHolder" presStyleCnt="0"/>
      <dgm:spPr/>
    </dgm:pt>
    <dgm:pt modelId="{19C44BE8-1FBF-48E5-B4E8-16CBA317F6DF}" type="pres">
      <dgm:prSet presAssocID="{1FE879B6-8D26-47B4-BAA4-66D803C135A9}" presName="DropPin" presStyleLbl="alignNode1" presStyleIdx="5" presStyleCnt="7" custLinFactX="100000" custLinFactNeighborX="132428"/>
      <dgm:spPr/>
    </dgm:pt>
    <dgm:pt modelId="{F23C6477-0222-4329-BCC0-809F4996E50A}" type="pres">
      <dgm:prSet presAssocID="{1FE879B6-8D26-47B4-BAA4-66D803C135A9}" presName="Ellipse" presStyleLbl="fgAcc1" presStyleIdx="6" presStyleCnt="8"/>
      <dgm:spPr>
        <a:solidFill>
          <a:schemeClr val="lt1">
            <a:alpha val="90000"/>
            <a:hueOff val="0"/>
            <a:satOff val="0"/>
            <a:lumOff val="0"/>
            <a:alphaOff val="0"/>
          </a:schemeClr>
        </a:solidFill>
        <a:ln w="12700" cap="flat" cmpd="sng" algn="ctr">
          <a:noFill/>
          <a:prstDash val="solid"/>
          <a:miter lim="800000"/>
        </a:ln>
        <a:effectLst/>
      </dgm:spPr>
    </dgm:pt>
    <dgm:pt modelId="{AC35AC90-FDA3-4F41-9AF0-4D57ABD88EAB}" type="pres">
      <dgm:prSet presAssocID="{1FE879B6-8D26-47B4-BAA4-66D803C135A9}" presName="L2TextContainer" presStyleLbl="revTx" presStyleIdx="10" presStyleCnt="14">
        <dgm:presLayoutVars>
          <dgm:bulletEnabled val="1"/>
        </dgm:presLayoutVars>
      </dgm:prSet>
      <dgm:spPr/>
    </dgm:pt>
    <dgm:pt modelId="{EE6BE9F2-33D3-4AFE-8A71-4A774662A224}" type="pres">
      <dgm:prSet presAssocID="{1FE879B6-8D26-47B4-BAA4-66D803C135A9}" presName="L1TextContainer" presStyleLbl="revTx" presStyleIdx="11" presStyleCnt="14" custLinFactNeighborX="40852" custLinFactNeighborY="0">
        <dgm:presLayoutVars>
          <dgm:chMax val="1"/>
          <dgm:chPref val="1"/>
          <dgm:bulletEnabled val="1"/>
        </dgm:presLayoutVars>
      </dgm:prSet>
      <dgm:spPr/>
    </dgm:pt>
    <dgm:pt modelId="{0629AF2E-9908-44CC-9866-33C45A71862D}" type="pres">
      <dgm:prSet presAssocID="{1FE879B6-8D26-47B4-BAA4-66D803C135A9}" presName="ConnectLine" presStyleLbl="sibTrans1D1" presStyleIdx="5" presStyleCnt="7" custLinFactX="1200000" custLinFactNeighborX="1277283"/>
      <dgm:spPr>
        <a:noFill/>
        <a:ln w="12700" cap="flat" cmpd="sng" algn="ctr">
          <a:solidFill>
            <a:schemeClr val="accent2">
              <a:hueOff val="-1725769"/>
              <a:satOff val="0"/>
              <a:lumOff val="-2124"/>
              <a:alphaOff val="0"/>
            </a:schemeClr>
          </a:solidFill>
          <a:prstDash val="dash"/>
          <a:miter lim="800000"/>
        </a:ln>
        <a:effectLst/>
      </dgm:spPr>
    </dgm:pt>
    <dgm:pt modelId="{99CD349F-7E4E-48EC-9B31-981DC174856E}" type="pres">
      <dgm:prSet presAssocID="{1FE879B6-8D26-47B4-BAA4-66D803C135A9}" presName="EmptyPlaceHolder" presStyleCnt="0"/>
      <dgm:spPr/>
    </dgm:pt>
    <dgm:pt modelId="{4D380408-AAB0-4147-8AAD-567FC21FE816}" type="pres">
      <dgm:prSet presAssocID="{7E89CDC3-981D-47DB-B6D6-223A3D197683}" presName="spaceBetweenRectangles" presStyleCnt="0"/>
      <dgm:spPr/>
    </dgm:pt>
    <dgm:pt modelId="{72958A8D-4359-4209-A07D-8AC47336CB20}" type="pres">
      <dgm:prSet presAssocID="{9A7D1200-F538-4C5C-8FA0-BEFF79F36DA5}" presName="composite" presStyleCnt="0"/>
      <dgm:spPr/>
    </dgm:pt>
    <dgm:pt modelId="{F062EDF2-E029-49F6-8E78-5DECC20D834E}" type="pres">
      <dgm:prSet presAssocID="{9A7D1200-F538-4C5C-8FA0-BEFF79F36DA5}" presName="ConnectorPoint" presStyleLbl="lnNode1" presStyleIdx="6" presStyleCnt="7"/>
      <dgm:spPr>
        <a:solidFill>
          <a:schemeClr val="accent2">
            <a:hueOff val="-2070923"/>
            <a:satOff val="0"/>
            <a:lumOff val="-2549"/>
            <a:alphaOff val="0"/>
          </a:schemeClr>
        </a:solidFill>
        <a:ln w="6350" cap="flat" cmpd="sng" algn="ctr">
          <a:solidFill>
            <a:schemeClr val="lt1">
              <a:hueOff val="0"/>
              <a:satOff val="0"/>
              <a:lumOff val="0"/>
              <a:alphaOff val="0"/>
            </a:schemeClr>
          </a:solidFill>
          <a:prstDash val="solid"/>
          <a:miter lim="800000"/>
        </a:ln>
        <a:effectLst/>
      </dgm:spPr>
    </dgm:pt>
    <dgm:pt modelId="{247FDAF9-4AC6-4720-A579-69A1B946C34A}" type="pres">
      <dgm:prSet presAssocID="{9A7D1200-F538-4C5C-8FA0-BEFF79F36DA5}" presName="DropPinPlaceHolder" presStyleCnt="0"/>
      <dgm:spPr/>
    </dgm:pt>
    <dgm:pt modelId="{76AC5CD0-E91B-4F2B-A87F-C96DEA07DC8B}" type="pres">
      <dgm:prSet presAssocID="{9A7D1200-F538-4C5C-8FA0-BEFF79F36DA5}" presName="DropPin" presStyleLbl="alignNode1" presStyleIdx="6" presStyleCnt="7" custLinFactX="102230" custLinFactNeighborX="200000" custLinFactNeighborY="-8826"/>
      <dgm:spPr/>
    </dgm:pt>
    <dgm:pt modelId="{FC931D6D-C9AF-42AC-92B6-1C5E7EBFDC4C}" type="pres">
      <dgm:prSet presAssocID="{9A7D1200-F538-4C5C-8FA0-BEFF79F36DA5}" presName="Ellipse" presStyleLbl="fgAcc1" presStyleIdx="7" presStyleCnt="8"/>
      <dgm:spPr>
        <a:solidFill>
          <a:schemeClr val="lt1">
            <a:alpha val="90000"/>
            <a:hueOff val="0"/>
            <a:satOff val="0"/>
            <a:lumOff val="0"/>
            <a:alphaOff val="0"/>
          </a:schemeClr>
        </a:solidFill>
        <a:ln w="12700" cap="flat" cmpd="sng" algn="ctr">
          <a:noFill/>
          <a:prstDash val="solid"/>
          <a:miter lim="800000"/>
        </a:ln>
        <a:effectLst/>
      </dgm:spPr>
    </dgm:pt>
    <dgm:pt modelId="{577A17D3-BD46-4823-837E-AA9A7BA1909E}" type="pres">
      <dgm:prSet presAssocID="{9A7D1200-F538-4C5C-8FA0-BEFF79F36DA5}" presName="L2TextContainer" presStyleLbl="revTx" presStyleIdx="12" presStyleCnt="14">
        <dgm:presLayoutVars>
          <dgm:bulletEnabled val="1"/>
        </dgm:presLayoutVars>
      </dgm:prSet>
      <dgm:spPr/>
    </dgm:pt>
    <dgm:pt modelId="{3117CFD6-674B-4E6C-AF06-969227087DE0}" type="pres">
      <dgm:prSet presAssocID="{9A7D1200-F538-4C5C-8FA0-BEFF79F36DA5}" presName="L1TextContainer" presStyleLbl="revTx" presStyleIdx="13" presStyleCnt="14" custFlipHor="1" custScaleX="38368" custLinFactNeighborX="23339" custLinFactNeighborY="-10741">
        <dgm:presLayoutVars>
          <dgm:chMax val="1"/>
          <dgm:chPref val="1"/>
          <dgm:bulletEnabled val="1"/>
        </dgm:presLayoutVars>
      </dgm:prSet>
      <dgm:spPr/>
    </dgm:pt>
    <dgm:pt modelId="{DB07F8CF-8510-42E2-9BC5-B1C5269C5C18}" type="pres">
      <dgm:prSet presAssocID="{9A7D1200-F538-4C5C-8FA0-BEFF79F36DA5}" presName="ConnectLine" presStyleLbl="sibTrans1D1" presStyleIdx="6" presStyleCnt="7" custLinFactX="1582533" custLinFactNeighborX="1600000" custLinFactNeighborY="-405"/>
      <dgm:spPr>
        <a:noFill/>
        <a:ln w="12700" cap="flat" cmpd="sng" algn="ctr">
          <a:solidFill>
            <a:schemeClr val="accent2">
              <a:hueOff val="-2070923"/>
              <a:satOff val="0"/>
              <a:lumOff val="-2549"/>
              <a:alphaOff val="0"/>
            </a:schemeClr>
          </a:solidFill>
          <a:prstDash val="dash"/>
          <a:miter lim="800000"/>
        </a:ln>
        <a:effectLst/>
      </dgm:spPr>
    </dgm:pt>
    <dgm:pt modelId="{533B2BE9-0BD3-478A-BFA7-0D7BFF332119}" type="pres">
      <dgm:prSet presAssocID="{9A7D1200-F538-4C5C-8FA0-BEFF79F36DA5}" presName="EmptyPlaceHolder" presStyleCnt="0"/>
      <dgm:spPr/>
    </dgm:pt>
  </dgm:ptLst>
  <dgm:cxnLst>
    <dgm:cxn modelId="{6661900B-9AF9-4FA1-8869-EF691E1FDFED}" type="presOf" srcId="{9A7D1200-F538-4C5C-8FA0-BEFF79F36DA5}" destId="{3117CFD6-674B-4E6C-AF06-969227087DE0}" srcOrd="0" destOrd="0" presId="urn:microsoft.com/office/officeart/2017/3/layout/DropPinTimeline"/>
    <dgm:cxn modelId="{2F4F5C1D-FE6A-4569-BBE8-116DCC35AC4E}" srcId="{2E8095CF-75EF-489E-9DCE-D4AFBB972F6E}" destId="{931006EE-8DF0-46C1-9999-423CA17A824A}" srcOrd="1" destOrd="0" parTransId="{4866B579-2F85-40DB-82E7-133499A71D56}" sibTransId="{A00221A9-1247-485C-82EF-70EB352FECA8}"/>
    <dgm:cxn modelId="{868D6320-3321-4725-9019-1F28A31A7F3E}" type="presOf" srcId="{0BF47D37-2D39-48B7-977C-F682FAC1451A}" destId="{CDF95A4F-B394-4494-BB4B-AB0FD7AC2BCD}" srcOrd="0" destOrd="0" presId="urn:microsoft.com/office/officeart/2017/3/layout/DropPinTimeline"/>
    <dgm:cxn modelId="{9586AC20-127D-4875-B3F7-8519B9FCC406}" type="presOf" srcId="{828DE44B-7EC9-45EE-9500-B3586374F63D}" destId="{CAA029EF-F966-488E-B0CF-49E6F43345B4}" srcOrd="0" destOrd="0" presId="urn:microsoft.com/office/officeart/2017/3/layout/DropPinTimeline"/>
    <dgm:cxn modelId="{4A65622A-BD23-490F-BF2C-BD428E79E2FB}" srcId="{43EC1684-7692-496E-91B3-3453D66A7C1A}" destId="{E6821260-E1B9-42B7-A375-C65DDC03FAEE}" srcOrd="0" destOrd="0" parTransId="{8F36439D-6197-41C5-BD83-CD915FF5F1F3}" sibTransId="{2BBC17F8-C60F-4F1E-B88E-791222CDDB4A}"/>
    <dgm:cxn modelId="{996D0A2F-9232-43CC-8072-3435536BF491}" srcId="{828DE44B-7EC9-45EE-9500-B3586374F63D}" destId="{AE0F03F8-08BE-480B-8CC8-3026D2C8261F}" srcOrd="0" destOrd="0" parTransId="{F71576DB-BAA7-4215-AB65-C65819076B1B}" sibTransId="{356B9BD3-0D8B-4BFA-A376-0E92772F2F48}"/>
    <dgm:cxn modelId="{28E70E3F-B019-427C-A35A-40BD3AADD3AC}" srcId="{8EF5ED88-23EE-43E0-B9CF-9A08175C08D1}" destId="{94456D8E-3E14-4DB1-B6A1-7FC75589FE65}" srcOrd="0" destOrd="0" parTransId="{324258BD-E015-4713-803F-C5429F68FF3F}" sibTransId="{34A65C93-D219-4AAC-97F8-685501BF4717}"/>
    <dgm:cxn modelId="{A6387F3F-7116-4E6F-AAE4-2D269D23641B}" srcId="{EAAAF8E1-52CD-4768-A3B5-924320BDC3E2}" destId="{A2D682FF-4505-4463-B8C9-74D465BB9B79}" srcOrd="0" destOrd="0" parTransId="{B8F97170-2E32-4A76-9D99-C6A3D7E081D9}" sibTransId="{1F567F18-1A83-49FD-B20A-52F17C6F9C2F}"/>
    <dgm:cxn modelId="{84693A62-F46E-4112-9AED-D3547C117855}" srcId="{2E8095CF-75EF-489E-9DCE-D4AFBB972F6E}" destId="{8EF5ED88-23EE-43E0-B9CF-9A08175C08D1}" srcOrd="3" destOrd="0" parTransId="{194D5986-B2D8-4620-87EB-F0581AA46FDD}" sibTransId="{D6EEA5DC-7B07-4713-9F17-CF0D95F47025}"/>
    <dgm:cxn modelId="{6D3BBF4A-2778-4400-8625-3E70944C4941}" type="presOf" srcId="{47EB41E9-DA69-4E35-9BD2-F45DB2E9AA15}" destId="{AC35AC90-FDA3-4F41-9AF0-4D57ABD88EAB}" srcOrd="0" destOrd="0" presId="urn:microsoft.com/office/officeart/2017/3/layout/DropPinTimeline"/>
    <dgm:cxn modelId="{A025A96D-4850-4A8A-BD3A-588A0CAD2B42}" type="presOf" srcId="{8EF5ED88-23EE-43E0-B9CF-9A08175C08D1}" destId="{51E80C92-00AA-4A38-92C1-8C21766D5BCE}" srcOrd="0" destOrd="0" presId="urn:microsoft.com/office/officeart/2017/3/layout/DropPinTimeline"/>
    <dgm:cxn modelId="{3C917954-E2A2-4328-B076-AFFAB3D6E6E6}" srcId="{9A7D1200-F538-4C5C-8FA0-BEFF79F36DA5}" destId="{A9C74277-4B57-433D-8E60-2C8F2549E2D2}" srcOrd="0" destOrd="0" parTransId="{3F6A2AC6-B290-46D7-998A-CE8CB9CA54DD}" sibTransId="{F2609EDB-AB9D-4B04-8CDD-1982E9CC11D5}"/>
    <dgm:cxn modelId="{13521D86-A168-4DBE-9665-97D891CF2DE6}" srcId="{2E8095CF-75EF-489E-9DCE-D4AFBB972F6E}" destId="{1FE879B6-8D26-47B4-BAA4-66D803C135A9}" srcOrd="5" destOrd="0" parTransId="{BB7DE6BF-7E42-47B3-92B6-5D7F8BB26566}" sibTransId="{7E89CDC3-981D-47DB-B6D6-223A3D197683}"/>
    <dgm:cxn modelId="{6B3DF787-71D6-4E81-8415-6F2437D8E24C}" type="presOf" srcId="{1FE879B6-8D26-47B4-BAA4-66D803C135A9}" destId="{EE6BE9F2-33D3-4AFE-8A71-4A774662A224}" srcOrd="0" destOrd="0" presId="urn:microsoft.com/office/officeart/2017/3/layout/DropPinTimeline"/>
    <dgm:cxn modelId="{F5F97E8D-862C-46E9-A5E5-FC2172159487}" type="presOf" srcId="{AE0F03F8-08BE-480B-8CC8-3026D2C8261F}" destId="{C02371C1-EE14-4280-A4C8-580DC8A8ECC9}" srcOrd="0" destOrd="0" presId="urn:microsoft.com/office/officeart/2017/3/layout/DropPinTimeline"/>
    <dgm:cxn modelId="{3D217899-ACFC-4DCF-8E99-247080ACCC74}" type="presOf" srcId="{43EC1684-7692-496E-91B3-3453D66A7C1A}" destId="{6A9DC0CB-2D75-4631-889A-99B3601D3F3D}" srcOrd="0" destOrd="0" presId="urn:microsoft.com/office/officeart/2017/3/layout/DropPinTimeline"/>
    <dgm:cxn modelId="{2AFAA2A7-8A5A-4F6F-8A9A-EE5E1BE1E4EF}" type="presOf" srcId="{E6821260-E1B9-42B7-A375-C65DDC03FAEE}" destId="{21C91E44-A3A9-48A3-97C5-C126659C2F08}" srcOrd="0" destOrd="0" presId="urn:microsoft.com/office/officeart/2017/3/layout/DropPinTimeline"/>
    <dgm:cxn modelId="{A50958B2-9BD6-416E-B132-817D7D539306}" srcId="{2E8095CF-75EF-489E-9DCE-D4AFBB972F6E}" destId="{EAAAF8E1-52CD-4768-A3B5-924320BDC3E2}" srcOrd="0" destOrd="0" parTransId="{47AF2FAE-E325-4776-834C-4EEF714C3057}" sibTransId="{FBD12C17-6629-42B4-AFF1-500AF5C5312A}"/>
    <dgm:cxn modelId="{721721BC-EC86-41EB-B7DB-51C3BE496BA8}" type="presOf" srcId="{A9C74277-4B57-433D-8E60-2C8F2549E2D2}" destId="{577A17D3-BD46-4823-837E-AA9A7BA1909E}" srcOrd="0" destOrd="0" presId="urn:microsoft.com/office/officeart/2017/3/layout/DropPinTimeline"/>
    <dgm:cxn modelId="{F65BC5BD-1F9E-4ED7-9B97-D2AD024D6BC3}" type="presOf" srcId="{94456D8E-3E14-4DB1-B6A1-7FC75589FE65}" destId="{4A5403B7-B25C-477F-AE6D-166417B8F75A}" srcOrd="0" destOrd="0" presId="urn:microsoft.com/office/officeart/2017/3/layout/DropPinTimeline"/>
    <dgm:cxn modelId="{9ABCD9BE-3248-4BE3-9161-21860D947263}" srcId="{1FE879B6-8D26-47B4-BAA4-66D803C135A9}" destId="{47EB41E9-DA69-4E35-9BD2-F45DB2E9AA15}" srcOrd="0" destOrd="0" parTransId="{959D2310-B18C-468C-9173-B974F42B75B5}" sibTransId="{CEA25D54-0320-4B8B-B74B-CFD204C83911}"/>
    <dgm:cxn modelId="{E4B8E0CB-A1FD-42C6-901F-96349DB8AAE2}" srcId="{2E8095CF-75EF-489E-9DCE-D4AFBB972F6E}" destId="{828DE44B-7EC9-45EE-9500-B3586374F63D}" srcOrd="4" destOrd="0" parTransId="{88DB9C6C-014C-41FF-A73C-54C75497EA31}" sibTransId="{4E09BC7C-BD73-42F9-8C47-946455F0EAA6}"/>
    <dgm:cxn modelId="{D98BBCCC-C3C6-46CE-A42B-69ABE548D721}" type="presOf" srcId="{EAAAF8E1-52CD-4768-A3B5-924320BDC3E2}" destId="{886919CE-D570-4420-9B2E-DB23958DD8D1}" srcOrd="0" destOrd="0" presId="urn:microsoft.com/office/officeart/2017/3/layout/DropPinTimeline"/>
    <dgm:cxn modelId="{D764EAD8-1CBB-4B88-9AED-D663D4162802}" type="presOf" srcId="{931006EE-8DF0-46C1-9999-423CA17A824A}" destId="{FDC21B95-4786-459C-BC7C-52DD5F19B685}" srcOrd="0" destOrd="0" presId="urn:microsoft.com/office/officeart/2017/3/layout/DropPinTimeline"/>
    <dgm:cxn modelId="{76F89DD9-4DF1-4253-BF5E-700EA468CDDB}" type="presOf" srcId="{A2D682FF-4505-4463-B8C9-74D465BB9B79}" destId="{FEAE8D8F-90AE-44D6-BBC3-A1E1E42B0129}" srcOrd="0" destOrd="0" presId="urn:microsoft.com/office/officeart/2017/3/layout/DropPinTimeline"/>
    <dgm:cxn modelId="{96D0A5D9-F671-495D-9EFB-0DC244D7BC98}" srcId="{2E8095CF-75EF-489E-9DCE-D4AFBB972F6E}" destId="{9A7D1200-F538-4C5C-8FA0-BEFF79F36DA5}" srcOrd="6" destOrd="0" parTransId="{E507CB03-3877-4370-91D1-E3AA1E5E05B1}" sibTransId="{8CD4B7F7-11BD-4A52-A5D1-EB427AD5C2CD}"/>
    <dgm:cxn modelId="{B5119FEA-3AC2-4EA7-9CDF-689789114320}" srcId="{2E8095CF-75EF-489E-9DCE-D4AFBB972F6E}" destId="{43EC1684-7692-496E-91B3-3453D66A7C1A}" srcOrd="2" destOrd="0" parTransId="{664A5A39-BBC4-47CC-A5A6-F0C6E2F81022}" sibTransId="{430C739D-F2C7-4F64-95D1-93AAF97FEEC5}"/>
    <dgm:cxn modelId="{0A2284ED-DEE7-4F9D-8DAF-60197316F74A}" type="presOf" srcId="{2E8095CF-75EF-489E-9DCE-D4AFBB972F6E}" destId="{13306FE9-D3CF-4237-A237-BA413F70DFE2}" srcOrd="0" destOrd="0" presId="urn:microsoft.com/office/officeart/2017/3/layout/DropPinTimeline"/>
    <dgm:cxn modelId="{155E12EE-AE27-4341-84A9-D06913631EB2}" srcId="{931006EE-8DF0-46C1-9999-423CA17A824A}" destId="{0BF47D37-2D39-48B7-977C-F682FAC1451A}" srcOrd="0" destOrd="0" parTransId="{C4747709-4D33-49B6-AB11-D1C7BE5A5F30}" sibTransId="{6D94281F-462C-48BC-B148-58EE30EE512E}"/>
    <dgm:cxn modelId="{5B741C19-AA50-4A6D-A88B-C0770DFA32B1}" type="presParOf" srcId="{13306FE9-D3CF-4237-A237-BA413F70DFE2}" destId="{0FCDE6A5-797A-4B82-970E-9EC4E556E53D}" srcOrd="0" destOrd="0" presId="urn:microsoft.com/office/officeart/2017/3/layout/DropPinTimeline"/>
    <dgm:cxn modelId="{6A1DF845-C137-4A14-B535-8E6C229FF72B}" type="presParOf" srcId="{13306FE9-D3CF-4237-A237-BA413F70DFE2}" destId="{8DA6BA99-76E8-4C69-AF1A-25B8E233709D}" srcOrd="1" destOrd="0" presId="urn:microsoft.com/office/officeart/2017/3/layout/DropPinTimeline"/>
    <dgm:cxn modelId="{DFE2CD05-E496-4F26-9E1D-49D793DACDF4}" type="presParOf" srcId="{8DA6BA99-76E8-4C69-AF1A-25B8E233709D}" destId="{114A8259-EA22-4344-9FDD-9D8B201B8B78}" srcOrd="0" destOrd="0" presId="urn:microsoft.com/office/officeart/2017/3/layout/DropPinTimeline"/>
    <dgm:cxn modelId="{BD5793F9-9EA3-4451-9909-6A72611AE83A}" type="presParOf" srcId="{114A8259-EA22-4344-9FDD-9D8B201B8B78}" destId="{236BBB69-7C41-405E-A098-36D12F83F312}" srcOrd="0" destOrd="0" presId="urn:microsoft.com/office/officeart/2017/3/layout/DropPinTimeline"/>
    <dgm:cxn modelId="{890EB709-916F-4B3A-B2AE-8C9799FB8C16}" type="presParOf" srcId="{114A8259-EA22-4344-9FDD-9D8B201B8B78}" destId="{C61364EE-E2F1-4B2C-B341-95AC99221129}" srcOrd="1" destOrd="0" presId="urn:microsoft.com/office/officeart/2017/3/layout/DropPinTimeline"/>
    <dgm:cxn modelId="{C0AEE415-49E9-4A6A-9E4F-CE46800717BB}" type="presParOf" srcId="{C61364EE-E2F1-4B2C-B341-95AC99221129}" destId="{324D2A18-7A55-4EE4-8423-BA484AAE4F5C}" srcOrd="0" destOrd="0" presId="urn:microsoft.com/office/officeart/2017/3/layout/DropPinTimeline"/>
    <dgm:cxn modelId="{F5D49DD3-0B43-4D07-983C-D094C0BBA571}" type="presParOf" srcId="{C61364EE-E2F1-4B2C-B341-95AC99221129}" destId="{6C9A6D1F-5E27-42DF-A3EC-619C90D4BD91}" srcOrd="1" destOrd="0" presId="urn:microsoft.com/office/officeart/2017/3/layout/DropPinTimeline"/>
    <dgm:cxn modelId="{8F38CC3C-D619-46D8-8CB6-A5CFB6917192}" type="presParOf" srcId="{114A8259-EA22-4344-9FDD-9D8B201B8B78}" destId="{FEAE8D8F-90AE-44D6-BBC3-A1E1E42B0129}" srcOrd="2" destOrd="0" presId="urn:microsoft.com/office/officeart/2017/3/layout/DropPinTimeline"/>
    <dgm:cxn modelId="{A4B2B057-5677-41B3-9EAA-D491CE44DB58}" type="presParOf" srcId="{114A8259-EA22-4344-9FDD-9D8B201B8B78}" destId="{886919CE-D570-4420-9B2E-DB23958DD8D1}" srcOrd="3" destOrd="0" presId="urn:microsoft.com/office/officeart/2017/3/layout/DropPinTimeline"/>
    <dgm:cxn modelId="{69DE1C5C-E6D8-4B61-9BE3-303CEB8521EA}" type="presParOf" srcId="{114A8259-EA22-4344-9FDD-9D8B201B8B78}" destId="{33B31E45-B2DA-4F15-94D5-07342D8DE3F6}" srcOrd="4" destOrd="0" presId="urn:microsoft.com/office/officeart/2017/3/layout/DropPinTimeline"/>
    <dgm:cxn modelId="{17E09090-F0C0-4F5A-B774-A56AAB71B07A}" type="presParOf" srcId="{114A8259-EA22-4344-9FDD-9D8B201B8B78}" destId="{028560E8-2346-470B-B750-E874A778D8C9}" srcOrd="5" destOrd="0" presId="urn:microsoft.com/office/officeart/2017/3/layout/DropPinTimeline"/>
    <dgm:cxn modelId="{B2ADD2A9-688D-4592-BDDC-013F33BA26AD}" type="presParOf" srcId="{8DA6BA99-76E8-4C69-AF1A-25B8E233709D}" destId="{9A85C1A0-6E7E-4BE2-B2A9-CB12D465CF38}" srcOrd="1" destOrd="0" presId="urn:microsoft.com/office/officeart/2017/3/layout/DropPinTimeline"/>
    <dgm:cxn modelId="{9CE701FB-FF9D-4D2C-9663-32408B5C6FD6}" type="presParOf" srcId="{8DA6BA99-76E8-4C69-AF1A-25B8E233709D}" destId="{BDE06947-6EE0-4DF7-9471-1883EDE0357B}" srcOrd="2" destOrd="0" presId="urn:microsoft.com/office/officeart/2017/3/layout/DropPinTimeline"/>
    <dgm:cxn modelId="{B58FAEDC-2F64-4AD7-AE27-2CA98F2753A5}" type="presParOf" srcId="{BDE06947-6EE0-4DF7-9471-1883EDE0357B}" destId="{415251E6-29C1-481D-A03C-DD5185D8D693}" srcOrd="0" destOrd="0" presId="urn:microsoft.com/office/officeart/2017/3/layout/DropPinTimeline"/>
    <dgm:cxn modelId="{04E06F09-D2EE-4791-91B1-E75CB38AD5B2}" type="presParOf" srcId="{BDE06947-6EE0-4DF7-9471-1883EDE0357B}" destId="{46080C2A-5616-41B4-9D64-78FB1E5D8435}" srcOrd="1" destOrd="0" presId="urn:microsoft.com/office/officeart/2017/3/layout/DropPinTimeline"/>
    <dgm:cxn modelId="{9D8CD4BD-BF47-4B1E-B939-9B702A28B05D}" type="presParOf" srcId="{46080C2A-5616-41B4-9D64-78FB1E5D8435}" destId="{DED4CC71-5DF5-4E0B-8985-3BFE577D02DB}" srcOrd="0" destOrd="0" presId="urn:microsoft.com/office/officeart/2017/3/layout/DropPinTimeline"/>
    <dgm:cxn modelId="{252061F5-FA3B-410B-AE6A-1AE951C05E61}" type="presParOf" srcId="{46080C2A-5616-41B4-9D64-78FB1E5D8435}" destId="{0FDB8753-2925-48BA-BF7D-8F69E616AC58}" srcOrd="1" destOrd="0" presId="urn:microsoft.com/office/officeart/2017/3/layout/DropPinTimeline"/>
    <dgm:cxn modelId="{0DEEC4E8-FC34-40C5-865C-24C7CD0412A4}" type="presParOf" srcId="{BDE06947-6EE0-4DF7-9471-1883EDE0357B}" destId="{CDF95A4F-B394-4494-BB4B-AB0FD7AC2BCD}" srcOrd="2" destOrd="0" presId="urn:microsoft.com/office/officeart/2017/3/layout/DropPinTimeline"/>
    <dgm:cxn modelId="{3A0D90E7-4042-44EF-AF42-8C0993C14991}" type="presParOf" srcId="{BDE06947-6EE0-4DF7-9471-1883EDE0357B}" destId="{FDC21B95-4786-459C-BC7C-52DD5F19B685}" srcOrd="3" destOrd="0" presId="urn:microsoft.com/office/officeart/2017/3/layout/DropPinTimeline"/>
    <dgm:cxn modelId="{5AE4F098-CF61-430B-8CC4-E4EE24866BF4}" type="presParOf" srcId="{BDE06947-6EE0-4DF7-9471-1883EDE0357B}" destId="{E6C80102-D9F9-4F77-BB43-E96C61B3FC43}" srcOrd="4" destOrd="0" presId="urn:microsoft.com/office/officeart/2017/3/layout/DropPinTimeline"/>
    <dgm:cxn modelId="{5574814C-EFF2-4763-9621-EB9C7DB6B045}" type="presParOf" srcId="{BDE06947-6EE0-4DF7-9471-1883EDE0357B}" destId="{BF0DC454-BF72-47C6-8386-A447BF233C79}" srcOrd="5" destOrd="0" presId="urn:microsoft.com/office/officeart/2017/3/layout/DropPinTimeline"/>
    <dgm:cxn modelId="{B36F91EC-7C84-4E61-83CE-194C7D91F042}" type="presParOf" srcId="{8DA6BA99-76E8-4C69-AF1A-25B8E233709D}" destId="{F968B709-95D2-4854-9D89-467D5CE15890}" srcOrd="3" destOrd="0" presId="urn:microsoft.com/office/officeart/2017/3/layout/DropPinTimeline"/>
    <dgm:cxn modelId="{038901AC-5322-41B4-87CC-273D5588895F}" type="presParOf" srcId="{8DA6BA99-76E8-4C69-AF1A-25B8E233709D}" destId="{C9C161E7-AD23-4D4D-AD11-D665A354825F}" srcOrd="4" destOrd="0" presId="urn:microsoft.com/office/officeart/2017/3/layout/DropPinTimeline"/>
    <dgm:cxn modelId="{6DED4C5E-9582-4307-A591-15F87145ECC9}" type="presParOf" srcId="{C9C161E7-AD23-4D4D-AD11-D665A354825F}" destId="{F7F20C19-AD8E-422E-94A5-EC26544CBAFA}" srcOrd="0" destOrd="0" presId="urn:microsoft.com/office/officeart/2017/3/layout/DropPinTimeline"/>
    <dgm:cxn modelId="{ACE3AADF-3450-49D3-8F07-4D8B9B0C8E2A}" type="presParOf" srcId="{C9C161E7-AD23-4D4D-AD11-D665A354825F}" destId="{4E04F031-305A-4FA7-A6E3-152ADD71207C}" srcOrd="1" destOrd="0" presId="urn:microsoft.com/office/officeart/2017/3/layout/DropPinTimeline"/>
    <dgm:cxn modelId="{F71118BA-881D-465C-B85A-8003749C2C57}" type="presParOf" srcId="{4E04F031-305A-4FA7-A6E3-152ADD71207C}" destId="{D519EDF6-68D9-4E57-8858-A20A62DE3115}" srcOrd="0" destOrd="0" presId="urn:microsoft.com/office/officeart/2017/3/layout/DropPinTimeline"/>
    <dgm:cxn modelId="{A6062CE3-B687-4558-A4F0-7E5DCE30BBF6}" type="presParOf" srcId="{4E04F031-305A-4FA7-A6E3-152ADD71207C}" destId="{AB63E629-5799-498F-A378-197165146753}" srcOrd="1" destOrd="0" presId="urn:microsoft.com/office/officeart/2017/3/layout/DropPinTimeline"/>
    <dgm:cxn modelId="{28A687EA-059C-43B6-B70E-C9AFD65CC40A}" type="presParOf" srcId="{C9C161E7-AD23-4D4D-AD11-D665A354825F}" destId="{21C91E44-A3A9-48A3-97C5-C126659C2F08}" srcOrd="2" destOrd="0" presId="urn:microsoft.com/office/officeart/2017/3/layout/DropPinTimeline"/>
    <dgm:cxn modelId="{F8F56936-0161-4B98-B577-E99EDD3E9E2D}" type="presParOf" srcId="{C9C161E7-AD23-4D4D-AD11-D665A354825F}" destId="{6A9DC0CB-2D75-4631-889A-99B3601D3F3D}" srcOrd="3" destOrd="0" presId="urn:microsoft.com/office/officeart/2017/3/layout/DropPinTimeline"/>
    <dgm:cxn modelId="{4FAE5AFF-F510-4CA1-A1B6-52763E587C01}" type="presParOf" srcId="{C9C161E7-AD23-4D4D-AD11-D665A354825F}" destId="{16C71175-8968-445A-A43E-E07E391CFCBC}" srcOrd="4" destOrd="0" presId="urn:microsoft.com/office/officeart/2017/3/layout/DropPinTimeline"/>
    <dgm:cxn modelId="{1B1F6084-279E-449D-994C-4355D5A2ABD0}" type="presParOf" srcId="{C9C161E7-AD23-4D4D-AD11-D665A354825F}" destId="{5026E1FB-B132-425C-A4AD-30ADA84F4F20}" srcOrd="5" destOrd="0" presId="urn:microsoft.com/office/officeart/2017/3/layout/DropPinTimeline"/>
    <dgm:cxn modelId="{0D73E377-DC1C-4F6F-862F-372B7AC568C9}" type="presParOf" srcId="{8DA6BA99-76E8-4C69-AF1A-25B8E233709D}" destId="{51C4DF2C-0321-4512-91EF-F8DBDFFE5CCF}" srcOrd="5" destOrd="0" presId="urn:microsoft.com/office/officeart/2017/3/layout/DropPinTimeline"/>
    <dgm:cxn modelId="{288BECF5-DD62-46BD-AC97-B97051031A18}" type="presParOf" srcId="{8DA6BA99-76E8-4C69-AF1A-25B8E233709D}" destId="{57B98DF3-1A73-4B97-A969-D748A80F40BB}" srcOrd="6" destOrd="0" presId="urn:microsoft.com/office/officeart/2017/3/layout/DropPinTimeline"/>
    <dgm:cxn modelId="{93F4F82B-C0BF-4FC3-89B4-B616B659C672}" type="presParOf" srcId="{57B98DF3-1A73-4B97-A969-D748A80F40BB}" destId="{B1EB0DD7-DFFB-4859-A8D7-2122A3334B5D}" srcOrd="0" destOrd="0" presId="urn:microsoft.com/office/officeart/2017/3/layout/DropPinTimeline"/>
    <dgm:cxn modelId="{CF8E4F19-26EC-4669-9BF8-9285CC6B41DF}" type="presParOf" srcId="{57B98DF3-1A73-4B97-A969-D748A80F40BB}" destId="{9891EBB0-1E4F-4195-9539-F553B45D84E7}" srcOrd="1" destOrd="0" presId="urn:microsoft.com/office/officeart/2017/3/layout/DropPinTimeline"/>
    <dgm:cxn modelId="{56D468B1-195B-4C2E-BA7A-968A95795015}" type="presParOf" srcId="{9891EBB0-1E4F-4195-9539-F553B45D84E7}" destId="{889B8C13-D7E5-49DE-95C7-D3373BB00FBC}" srcOrd="0" destOrd="0" presId="urn:microsoft.com/office/officeart/2017/3/layout/DropPinTimeline"/>
    <dgm:cxn modelId="{7F3AEC3B-DF7F-4201-917E-04550F1B5EAE}" type="presParOf" srcId="{9891EBB0-1E4F-4195-9539-F553B45D84E7}" destId="{6BB7D6D4-3FD4-41E0-912F-26880A495C51}" srcOrd="1" destOrd="0" presId="urn:microsoft.com/office/officeart/2017/3/layout/DropPinTimeline"/>
    <dgm:cxn modelId="{4DF580B2-362E-4FB5-9E75-54EB4B330A7D}" type="presParOf" srcId="{57B98DF3-1A73-4B97-A969-D748A80F40BB}" destId="{4A5403B7-B25C-477F-AE6D-166417B8F75A}" srcOrd="2" destOrd="0" presId="urn:microsoft.com/office/officeart/2017/3/layout/DropPinTimeline"/>
    <dgm:cxn modelId="{579453A6-5E51-4397-A6F0-1B05083483C6}" type="presParOf" srcId="{57B98DF3-1A73-4B97-A969-D748A80F40BB}" destId="{51E80C92-00AA-4A38-92C1-8C21766D5BCE}" srcOrd="3" destOrd="0" presId="urn:microsoft.com/office/officeart/2017/3/layout/DropPinTimeline"/>
    <dgm:cxn modelId="{66E109A7-2EBA-4BC2-A578-9E7E3BC5E2AC}" type="presParOf" srcId="{57B98DF3-1A73-4B97-A969-D748A80F40BB}" destId="{9A19798C-B324-477C-A64F-1541FD64F9D5}" srcOrd="4" destOrd="0" presId="urn:microsoft.com/office/officeart/2017/3/layout/DropPinTimeline"/>
    <dgm:cxn modelId="{A5050C99-BD25-4AFE-843E-1568EF74EC96}" type="presParOf" srcId="{57B98DF3-1A73-4B97-A969-D748A80F40BB}" destId="{CE18E37C-A1AD-4256-9A52-9480494BFAB0}" srcOrd="5" destOrd="0" presId="urn:microsoft.com/office/officeart/2017/3/layout/DropPinTimeline"/>
    <dgm:cxn modelId="{3CD9CE5B-4FE0-4347-A9BE-79B98B2299BE}" type="presParOf" srcId="{8DA6BA99-76E8-4C69-AF1A-25B8E233709D}" destId="{367C2008-D0E1-4D71-BC8E-32AA2840CDBA}" srcOrd="7" destOrd="0" presId="urn:microsoft.com/office/officeart/2017/3/layout/DropPinTimeline"/>
    <dgm:cxn modelId="{59C98680-5FD1-4804-9B50-47F0CA12C3AF}" type="presParOf" srcId="{8DA6BA99-76E8-4C69-AF1A-25B8E233709D}" destId="{BDDE2490-A4EB-4738-878F-543984D076AB}" srcOrd="8" destOrd="0" presId="urn:microsoft.com/office/officeart/2017/3/layout/DropPinTimeline"/>
    <dgm:cxn modelId="{771D2BCE-85C9-4C0E-984C-5327FB114B6F}" type="presParOf" srcId="{BDDE2490-A4EB-4738-878F-543984D076AB}" destId="{8C86386E-634D-42BB-A48A-8675B02745DE}" srcOrd="0" destOrd="0" presId="urn:microsoft.com/office/officeart/2017/3/layout/DropPinTimeline"/>
    <dgm:cxn modelId="{61DFC2CE-A343-4434-A9F5-64B318FDD83F}" type="presParOf" srcId="{BDDE2490-A4EB-4738-878F-543984D076AB}" destId="{BF123E5A-4DD4-4CA0-8108-3AF5DE27D9D3}" srcOrd="1" destOrd="0" presId="urn:microsoft.com/office/officeart/2017/3/layout/DropPinTimeline"/>
    <dgm:cxn modelId="{A7519D3A-3DF6-4297-A15E-6E328501FCA1}" type="presParOf" srcId="{BF123E5A-4DD4-4CA0-8108-3AF5DE27D9D3}" destId="{8F7668AD-5528-4B4C-827D-A862155119EB}" srcOrd="0" destOrd="0" presId="urn:microsoft.com/office/officeart/2017/3/layout/DropPinTimeline"/>
    <dgm:cxn modelId="{F531DBB1-2523-4745-AD89-D21F9BB7FD4C}" type="presParOf" srcId="{BF123E5A-4DD4-4CA0-8108-3AF5DE27D9D3}" destId="{C3899388-55A7-45C0-8D60-E3DC540570A6}" srcOrd="1" destOrd="0" presId="urn:microsoft.com/office/officeart/2017/3/layout/DropPinTimeline"/>
    <dgm:cxn modelId="{AE492138-F7C2-4427-B8FC-24658FB71B52}" type="presParOf" srcId="{BDDE2490-A4EB-4738-878F-543984D076AB}" destId="{C02371C1-EE14-4280-A4C8-580DC8A8ECC9}" srcOrd="2" destOrd="0" presId="urn:microsoft.com/office/officeart/2017/3/layout/DropPinTimeline"/>
    <dgm:cxn modelId="{E85EAAF1-C4C8-40B6-8608-073F6966DB1A}" type="presParOf" srcId="{BDDE2490-A4EB-4738-878F-543984D076AB}" destId="{CAA029EF-F966-488E-B0CF-49E6F43345B4}" srcOrd="3" destOrd="0" presId="urn:microsoft.com/office/officeart/2017/3/layout/DropPinTimeline"/>
    <dgm:cxn modelId="{F845B831-D2E0-4673-84E7-4B3553E56B5F}" type="presParOf" srcId="{BDDE2490-A4EB-4738-878F-543984D076AB}" destId="{8785DDF0-44A3-4075-979A-D62DFA93B860}" srcOrd="4" destOrd="0" presId="urn:microsoft.com/office/officeart/2017/3/layout/DropPinTimeline"/>
    <dgm:cxn modelId="{E358ABF8-7C99-4C31-B826-3DFFE793AFCF}" type="presParOf" srcId="{BDDE2490-A4EB-4738-878F-543984D076AB}" destId="{FC96AFB1-6818-450E-B357-6CE22F418E4A}" srcOrd="5" destOrd="0" presId="urn:microsoft.com/office/officeart/2017/3/layout/DropPinTimeline"/>
    <dgm:cxn modelId="{467D92B4-000E-47D0-A097-1FF0A5DBD804}" type="presParOf" srcId="{8DA6BA99-76E8-4C69-AF1A-25B8E233709D}" destId="{8FB6364F-5FC9-4433-9946-20F72E9A30D2}" srcOrd="9" destOrd="0" presId="urn:microsoft.com/office/officeart/2017/3/layout/DropPinTimeline"/>
    <dgm:cxn modelId="{E8421E3E-8003-4F95-8A03-713A6BB86C43}" type="presParOf" srcId="{8DA6BA99-76E8-4C69-AF1A-25B8E233709D}" destId="{E3C7EB23-05F9-4BAA-B689-63FC0016BE59}" srcOrd="10" destOrd="0" presId="urn:microsoft.com/office/officeart/2017/3/layout/DropPinTimeline"/>
    <dgm:cxn modelId="{B1EBB86B-D364-4932-8244-AAA70F6D25F8}" type="presParOf" srcId="{E3C7EB23-05F9-4BAA-B689-63FC0016BE59}" destId="{64C0A807-D071-4F57-B7DE-1D7C46BD36E9}" srcOrd="0" destOrd="0" presId="urn:microsoft.com/office/officeart/2017/3/layout/DropPinTimeline"/>
    <dgm:cxn modelId="{92EA5F99-52A6-404F-AD03-0D2FEFFDD67E}" type="presParOf" srcId="{E3C7EB23-05F9-4BAA-B689-63FC0016BE59}" destId="{D94F533B-B7BF-4A22-8B95-E8D9D962E9CD}" srcOrd="1" destOrd="0" presId="urn:microsoft.com/office/officeart/2017/3/layout/DropPinTimeline"/>
    <dgm:cxn modelId="{1C91A008-1358-45E4-B260-EC63EB4D8432}" type="presParOf" srcId="{D94F533B-B7BF-4A22-8B95-E8D9D962E9CD}" destId="{19C44BE8-1FBF-48E5-B4E8-16CBA317F6DF}" srcOrd="0" destOrd="0" presId="urn:microsoft.com/office/officeart/2017/3/layout/DropPinTimeline"/>
    <dgm:cxn modelId="{974406CF-7F00-4C17-BBD2-587EFA2319DB}" type="presParOf" srcId="{D94F533B-B7BF-4A22-8B95-E8D9D962E9CD}" destId="{F23C6477-0222-4329-BCC0-809F4996E50A}" srcOrd="1" destOrd="0" presId="urn:microsoft.com/office/officeart/2017/3/layout/DropPinTimeline"/>
    <dgm:cxn modelId="{869B0C6C-5A75-496A-8F02-BFDD17E0A770}" type="presParOf" srcId="{E3C7EB23-05F9-4BAA-B689-63FC0016BE59}" destId="{AC35AC90-FDA3-4F41-9AF0-4D57ABD88EAB}" srcOrd="2" destOrd="0" presId="urn:microsoft.com/office/officeart/2017/3/layout/DropPinTimeline"/>
    <dgm:cxn modelId="{45840E15-65EE-4978-8C23-C9F3AE21E8FA}" type="presParOf" srcId="{E3C7EB23-05F9-4BAA-B689-63FC0016BE59}" destId="{EE6BE9F2-33D3-4AFE-8A71-4A774662A224}" srcOrd="3" destOrd="0" presId="urn:microsoft.com/office/officeart/2017/3/layout/DropPinTimeline"/>
    <dgm:cxn modelId="{8D001D9A-C7C7-464C-9CB0-CBEEC64C3EF2}" type="presParOf" srcId="{E3C7EB23-05F9-4BAA-B689-63FC0016BE59}" destId="{0629AF2E-9908-44CC-9866-33C45A71862D}" srcOrd="4" destOrd="0" presId="urn:microsoft.com/office/officeart/2017/3/layout/DropPinTimeline"/>
    <dgm:cxn modelId="{476CDDCF-8871-4D42-8F4E-9038C7E7CD5D}" type="presParOf" srcId="{E3C7EB23-05F9-4BAA-B689-63FC0016BE59}" destId="{99CD349F-7E4E-48EC-9B31-981DC174856E}" srcOrd="5" destOrd="0" presId="urn:microsoft.com/office/officeart/2017/3/layout/DropPinTimeline"/>
    <dgm:cxn modelId="{FE60AC24-64C8-4CEA-8D3C-4B12908F0787}" type="presParOf" srcId="{8DA6BA99-76E8-4C69-AF1A-25B8E233709D}" destId="{4D380408-AAB0-4147-8AAD-567FC21FE816}" srcOrd="11" destOrd="0" presId="urn:microsoft.com/office/officeart/2017/3/layout/DropPinTimeline"/>
    <dgm:cxn modelId="{F4E8E9F6-BC4C-4788-BDD9-E028EFE68696}" type="presParOf" srcId="{8DA6BA99-76E8-4C69-AF1A-25B8E233709D}" destId="{72958A8D-4359-4209-A07D-8AC47336CB20}" srcOrd="12" destOrd="0" presId="urn:microsoft.com/office/officeart/2017/3/layout/DropPinTimeline"/>
    <dgm:cxn modelId="{3B87652D-61E4-498B-A3E9-3A90D0A88B45}" type="presParOf" srcId="{72958A8D-4359-4209-A07D-8AC47336CB20}" destId="{F062EDF2-E029-49F6-8E78-5DECC20D834E}" srcOrd="0" destOrd="0" presId="urn:microsoft.com/office/officeart/2017/3/layout/DropPinTimeline"/>
    <dgm:cxn modelId="{BF648588-9F71-4039-B0BB-75A8F2F8E6EA}" type="presParOf" srcId="{72958A8D-4359-4209-A07D-8AC47336CB20}" destId="{247FDAF9-4AC6-4720-A579-69A1B946C34A}" srcOrd="1" destOrd="0" presId="urn:microsoft.com/office/officeart/2017/3/layout/DropPinTimeline"/>
    <dgm:cxn modelId="{CF4A294F-C0A9-4773-B4ED-73925E36813C}" type="presParOf" srcId="{247FDAF9-4AC6-4720-A579-69A1B946C34A}" destId="{76AC5CD0-E91B-4F2B-A87F-C96DEA07DC8B}" srcOrd="0" destOrd="0" presId="urn:microsoft.com/office/officeart/2017/3/layout/DropPinTimeline"/>
    <dgm:cxn modelId="{82AF0C8F-C369-4868-998F-D9386ACD76B5}" type="presParOf" srcId="{247FDAF9-4AC6-4720-A579-69A1B946C34A}" destId="{FC931D6D-C9AF-42AC-92B6-1C5E7EBFDC4C}" srcOrd="1" destOrd="0" presId="urn:microsoft.com/office/officeart/2017/3/layout/DropPinTimeline"/>
    <dgm:cxn modelId="{44C8C833-E3C0-457E-AB49-B7165F08A193}" type="presParOf" srcId="{72958A8D-4359-4209-A07D-8AC47336CB20}" destId="{577A17D3-BD46-4823-837E-AA9A7BA1909E}" srcOrd="2" destOrd="0" presId="urn:microsoft.com/office/officeart/2017/3/layout/DropPinTimeline"/>
    <dgm:cxn modelId="{89FB0A32-D5B9-4AD1-91AB-9B5B068D203C}" type="presParOf" srcId="{72958A8D-4359-4209-A07D-8AC47336CB20}" destId="{3117CFD6-674B-4E6C-AF06-969227087DE0}" srcOrd="3" destOrd="0" presId="urn:microsoft.com/office/officeart/2017/3/layout/DropPinTimeline"/>
    <dgm:cxn modelId="{848EAB77-28AC-4AF4-AA69-B8DCE542C2C7}" type="presParOf" srcId="{72958A8D-4359-4209-A07D-8AC47336CB20}" destId="{DB07F8CF-8510-42E2-9BC5-B1C5269C5C18}" srcOrd="4" destOrd="0" presId="urn:microsoft.com/office/officeart/2017/3/layout/DropPinTimeline"/>
    <dgm:cxn modelId="{BF54D9F7-9EF8-425D-9074-889600F909C0}" type="presParOf" srcId="{72958A8D-4359-4209-A07D-8AC47336CB20}" destId="{533B2BE9-0BD3-478A-BFA7-0D7BFF332119}"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83763A-6E0A-4F69-84CF-D66FD1667FF6}">
      <dsp:nvSpPr>
        <dsp:cNvPr id="0" name=""/>
        <dsp:cNvSpPr/>
      </dsp:nvSpPr>
      <dsp:spPr>
        <a:xfrm>
          <a:off x="0" y="675"/>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036C11-7356-49DD-BB13-E33307A4181F}">
      <dsp:nvSpPr>
        <dsp:cNvPr id="0" name=""/>
        <dsp:cNvSpPr/>
      </dsp:nvSpPr>
      <dsp:spPr>
        <a:xfrm>
          <a:off x="0" y="675"/>
          <a:ext cx="6291714" cy="552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Seed Library </a:t>
          </a:r>
        </a:p>
      </dsp:txBody>
      <dsp:txXfrm>
        <a:off x="0" y="675"/>
        <a:ext cx="6291714" cy="552938"/>
      </dsp:txXfrm>
    </dsp:sp>
    <dsp:sp modelId="{82E72427-F450-4959-866C-35F02EC525F8}">
      <dsp:nvSpPr>
        <dsp:cNvPr id="0" name=""/>
        <dsp:cNvSpPr/>
      </dsp:nvSpPr>
      <dsp:spPr>
        <a:xfrm>
          <a:off x="0" y="553613"/>
          <a:ext cx="6291714" cy="0"/>
        </a:xfrm>
        <a:prstGeom prst="line">
          <a:avLst/>
        </a:prstGeom>
        <a:solidFill>
          <a:schemeClr val="accent2">
            <a:hueOff val="-230103"/>
            <a:satOff val="0"/>
            <a:lumOff val="-283"/>
            <a:alphaOff val="0"/>
          </a:schemeClr>
        </a:solidFill>
        <a:ln w="12700" cap="flat" cmpd="sng" algn="ctr">
          <a:solidFill>
            <a:schemeClr val="accent2">
              <a:hueOff val="-230103"/>
              <a:satOff val="0"/>
              <a:lumOff val="-2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AB4BC8-1A9A-40AD-B559-BFBDBBB1F4D6}">
      <dsp:nvSpPr>
        <dsp:cNvPr id="0" name=""/>
        <dsp:cNvSpPr/>
      </dsp:nvSpPr>
      <dsp:spPr>
        <a:xfrm>
          <a:off x="0" y="553613"/>
          <a:ext cx="6291714" cy="552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Life Jackets</a:t>
          </a:r>
        </a:p>
      </dsp:txBody>
      <dsp:txXfrm>
        <a:off x="0" y="553613"/>
        <a:ext cx="6291714" cy="552938"/>
      </dsp:txXfrm>
    </dsp:sp>
    <dsp:sp modelId="{93C8F86F-1DA3-443B-811C-A29F99FD5A69}">
      <dsp:nvSpPr>
        <dsp:cNvPr id="0" name=""/>
        <dsp:cNvSpPr/>
      </dsp:nvSpPr>
      <dsp:spPr>
        <a:xfrm>
          <a:off x="0" y="1106552"/>
          <a:ext cx="6291714" cy="0"/>
        </a:xfrm>
        <a:prstGeom prst="line">
          <a:avLst/>
        </a:prstGeom>
        <a:solidFill>
          <a:schemeClr val="accent2">
            <a:hueOff val="-460205"/>
            <a:satOff val="0"/>
            <a:lumOff val="-566"/>
            <a:alphaOff val="0"/>
          </a:schemeClr>
        </a:solidFill>
        <a:ln w="12700" cap="flat" cmpd="sng" algn="ctr">
          <a:solidFill>
            <a:schemeClr val="accent2">
              <a:hueOff val="-460205"/>
              <a:satOff val="0"/>
              <a:lumOff val="-56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4A9716-E926-4E24-AC49-28DCE4955FC7}">
      <dsp:nvSpPr>
        <dsp:cNvPr id="0" name=""/>
        <dsp:cNvSpPr/>
      </dsp:nvSpPr>
      <dsp:spPr>
        <a:xfrm>
          <a:off x="0" y="1106552"/>
          <a:ext cx="6291714" cy="552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CO2 Monitors</a:t>
          </a:r>
        </a:p>
      </dsp:txBody>
      <dsp:txXfrm>
        <a:off x="0" y="1106552"/>
        <a:ext cx="6291714" cy="552938"/>
      </dsp:txXfrm>
    </dsp:sp>
    <dsp:sp modelId="{B3BDEC20-0EF0-439D-B41C-64A7DF09879C}">
      <dsp:nvSpPr>
        <dsp:cNvPr id="0" name=""/>
        <dsp:cNvSpPr/>
      </dsp:nvSpPr>
      <dsp:spPr>
        <a:xfrm>
          <a:off x="0" y="1659490"/>
          <a:ext cx="6291714" cy="0"/>
        </a:xfrm>
        <a:prstGeom prst="line">
          <a:avLst/>
        </a:prstGeom>
        <a:solidFill>
          <a:schemeClr val="accent2">
            <a:hueOff val="-690308"/>
            <a:satOff val="0"/>
            <a:lumOff val="-850"/>
            <a:alphaOff val="0"/>
          </a:schemeClr>
        </a:solidFill>
        <a:ln w="12700" cap="flat" cmpd="sng" algn="ctr">
          <a:solidFill>
            <a:schemeClr val="accent2">
              <a:hueOff val="-690308"/>
              <a:satOff val="0"/>
              <a:lumOff val="-85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87673D-9791-403A-B876-9CBAC0C0EF0C}">
      <dsp:nvSpPr>
        <dsp:cNvPr id="0" name=""/>
        <dsp:cNvSpPr/>
      </dsp:nvSpPr>
      <dsp:spPr>
        <a:xfrm>
          <a:off x="0" y="1659490"/>
          <a:ext cx="6291714" cy="552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Summer Sports Kits</a:t>
          </a:r>
        </a:p>
      </dsp:txBody>
      <dsp:txXfrm>
        <a:off x="0" y="1659490"/>
        <a:ext cx="6291714" cy="552938"/>
      </dsp:txXfrm>
    </dsp:sp>
    <dsp:sp modelId="{2896019C-32C0-454D-AA64-2B0B553005CC}">
      <dsp:nvSpPr>
        <dsp:cNvPr id="0" name=""/>
        <dsp:cNvSpPr/>
      </dsp:nvSpPr>
      <dsp:spPr>
        <a:xfrm>
          <a:off x="0" y="2212429"/>
          <a:ext cx="6291714" cy="0"/>
        </a:xfrm>
        <a:prstGeom prst="line">
          <a:avLst/>
        </a:prstGeom>
        <a:solidFill>
          <a:schemeClr val="accent2">
            <a:hueOff val="-920410"/>
            <a:satOff val="0"/>
            <a:lumOff val="-1133"/>
            <a:alphaOff val="0"/>
          </a:schemeClr>
        </a:solidFill>
        <a:ln w="12700" cap="flat" cmpd="sng" algn="ctr">
          <a:solidFill>
            <a:schemeClr val="accent2">
              <a:hueOff val="-920410"/>
              <a:satOff val="0"/>
              <a:lumOff val="-113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5536D1-A443-4AF7-AA5F-3FD4FCCF183B}">
      <dsp:nvSpPr>
        <dsp:cNvPr id="0" name=""/>
        <dsp:cNvSpPr/>
      </dsp:nvSpPr>
      <dsp:spPr>
        <a:xfrm>
          <a:off x="0" y="2212429"/>
          <a:ext cx="6291714" cy="552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Winter Sports Kits</a:t>
          </a:r>
        </a:p>
      </dsp:txBody>
      <dsp:txXfrm>
        <a:off x="0" y="2212429"/>
        <a:ext cx="6291714" cy="552938"/>
      </dsp:txXfrm>
    </dsp:sp>
    <dsp:sp modelId="{F2975C93-546D-453D-8F8C-427D0A18AAA7}">
      <dsp:nvSpPr>
        <dsp:cNvPr id="0" name=""/>
        <dsp:cNvSpPr/>
      </dsp:nvSpPr>
      <dsp:spPr>
        <a:xfrm>
          <a:off x="0" y="2765367"/>
          <a:ext cx="6291714" cy="0"/>
        </a:xfrm>
        <a:prstGeom prst="line">
          <a:avLst/>
        </a:prstGeom>
        <a:solidFill>
          <a:schemeClr val="accent2">
            <a:hueOff val="-1150513"/>
            <a:satOff val="0"/>
            <a:lumOff val="-1416"/>
            <a:alphaOff val="0"/>
          </a:schemeClr>
        </a:solidFill>
        <a:ln w="12700" cap="flat" cmpd="sng" algn="ctr">
          <a:solidFill>
            <a:schemeClr val="accent2">
              <a:hueOff val="-1150513"/>
              <a:satOff val="0"/>
              <a:lumOff val="-141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80EA8D-1D75-48E3-9680-26F0676374A9}">
      <dsp:nvSpPr>
        <dsp:cNvPr id="0" name=""/>
        <dsp:cNvSpPr/>
      </dsp:nvSpPr>
      <dsp:spPr>
        <a:xfrm>
          <a:off x="0" y="2765367"/>
          <a:ext cx="6291714" cy="552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Access to LinkedIn Learning</a:t>
          </a:r>
        </a:p>
      </dsp:txBody>
      <dsp:txXfrm>
        <a:off x="0" y="2765367"/>
        <a:ext cx="6291714" cy="552938"/>
      </dsp:txXfrm>
    </dsp:sp>
    <dsp:sp modelId="{B3E64F83-0FF3-4ED3-8405-50D35CA91B97}">
      <dsp:nvSpPr>
        <dsp:cNvPr id="0" name=""/>
        <dsp:cNvSpPr/>
      </dsp:nvSpPr>
      <dsp:spPr>
        <a:xfrm>
          <a:off x="0" y="3318305"/>
          <a:ext cx="6291714" cy="0"/>
        </a:xfrm>
        <a:prstGeom prst="line">
          <a:avLst/>
        </a:prstGeom>
        <a:solidFill>
          <a:schemeClr val="accent2">
            <a:hueOff val="-1380615"/>
            <a:satOff val="0"/>
            <a:lumOff val="-1699"/>
            <a:alphaOff val="0"/>
          </a:schemeClr>
        </a:solidFill>
        <a:ln w="12700" cap="flat" cmpd="sng" algn="ctr">
          <a:solidFill>
            <a:schemeClr val="accent2">
              <a:hueOff val="-1380615"/>
              <a:satOff val="0"/>
              <a:lumOff val="-169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BEBC20-01AA-452C-A1C0-221613E09DA5}">
      <dsp:nvSpPr>
        <dsp:cNvPr id="0" name=""/>
        <dsp:cNvSpPr/>
      </dsp:nvSpPr>
      <dsp:spPr>
        <a:xfrm>
          <a:off x="0" y="3318305"/>
          <a:ext cx="6291714" cy="552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CA" sz="2400" kern="1200"/>
            <a:t>Access to PressDisplay (150+ newspapers)</a:t>
          </a:r>
          <a:endParaRPr lang="en-US" sz="2400" kern="1200"/>
        </a:p>
      </dsp:txBody>
      <dsp:txXfrm>
        <a:off x="0" y="3318305"/>
        <a:ext cx="6291714" cy="552938"/>
      </dsp:txXfrm>
    </dsp:sp>
    <dsp:sp modelId="{38CE457A-3EEF-491D-BCF1-30F43F2AF9A0}">
      <dsp:nvSpPr>
        <dsp:cNvPr id="0" name=""/>
        <dsp:cNvSpPr/>
      </dsp:nvSpPr>
      <dsp:spPr>
        <a:xfrm>
          <a:off x="0" y="3871244"/>
          <a:ext cx="6291714" cy="0"/>
        </a:xfrm>
        <a:prstGeom prst="line">
          <a:avLst/>
        </a:prstGeom>
        <a:solidFill>
          <a:schemeClr val="accent2">
            <a:hueOff val="-1610718"/>
            <a:satOff val="0"/>
            <a:lumOff val="-1983"/>
            <a:alphaOff val="0"/>
          </a:schemeClr>
        </a:solidFill>
        <a:ln w="12700" cap="flat" cmpd="sng" algn="ctr">
          <a:solidFill>
            <a:schemeClr val="accent2">
              <a:hueOff val="-1610718"/>
              <a:satOff val="0"/>
              <a:lumOff val="-19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98AF95-5DE6-4105-A3EC-6BE0D80D7444}">
      <dsp:nvSpPr>
        <dsp:cNvPr id="0" name=""/>
        <dsp:cNvSpPr/>
      </dsp:nvSpPr>
      <dsp:spPr>
        <a:xfrm>
          <a:off x="0" y="3871244"/>
          <a:ext cx="6291714" cy="552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CA" sz="2400" kern="1200"/>
            <a:t>Storytime Kits</a:t>
          </a:r>
          <a:endParaRPr lang="en-US" sz="2400" kern="1200"/>
        </a:p>
      </dsp:txBody>
      <dsp:txXfrm>
        <a:off x="0" y="3871244"/>
        <a:ext cx="6291714" cy="552938"/>
      </dsp:txXfrm>
    </dsp:sp>
    <dsp:sp modelId="{95E822D5-AE08-4174-AA07-BC35B5879D9E}">
      <dsp:nvSpPr>
        <dsp:cNvPr id="0" name=""/>
        <dsp:cNvSpPr/>
      </dsp:nvSpPr>
      <dsp:spPr>
        <a:xfrm>
          <a:off x="0" y="4424182"/>
          <a:ext cx="6291714" cy="0"/>
        </a:xfrm>
        <a:prstGeom prst="line">
          <a:avLst/>
        </a:prstGeom>
        <a:solidFill>
          <a:schemeClr val="accent2">
            <a:hueOff val="-1840820"/>
            <a:satOff val="0"/>
            <a:lumOff val="-2266"/>
            <a:alphaOff val="0"/>
          </a:schemeClr>
        </a:solidFill>
        <a:ln w="12700" cap="flat" cmpd="sng" algn="ctr">
          <a:solidFill>
            <a:schemeClr val="accent2">
              <a:hueOff val="-1840820"/>
              <a:satOff val="0"/>
              <a:lumOff val="-226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00C5E7-EC0D-44F1-82ED-EAFCD012FB99}">
      <dsp:nvSpPr>
        <dsp:cNvPr id="0" name=""/>
        <dsp:cNvSpPr/>
      </dsp:nvSpPr>
      <dsp:spPr>
        <a:xfrm>
          <a:off x="0" y="4424182"/>
          <a:ext cx="6291714" cy="552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CA" sz="2400" kern="1200"/>
            <a:t>Book Club Kits</a:t>
          </a:r>
          <a:endParaRPr lang="en-US" sz="2400" kern="1200"/>
        </a:p>
      </dsp:txBody>
      <dsp:txXfrm>
        <a:off x="0" y="4424182"/>
        <a:ext cx="6291714" cy="552938"/>
      </dsp:txXfrm>
    </dsp:sp>
    <dsp:sp modelId="{EDF8CB46-C581-467E-A9FA-5C906446A622}">
      <dsp:nvSpPr>
        <dsp:cNvPr id="0" name=""/>
        <dsp:cNvSpPr/>
      </dsp:nvSpPr>
      <dsp:spPr>
        <a:xfrm>
          <a:off x="0" y="4977121"/>
          <a:ext cx="6291714" cy="0"/>
        </a:xfrm>
        <a:prstGeom prst="line">
          <a:avLst/>
        </a:prstGeom>
        <a:solidFill>
          <a:schemeClr val="accent2">
            <a:hueOff val="-2070923"/>
            <a:satOff val="0"/>
            <a:lumOff val="-2549"/>
            <a:alphaOff val="0"/>
          </a:schemeClr>
        </a:solidFill>
        <a:ln w="12700" cap="flat" cmpd="sng" algn="ctr">
          <a:solidFill>
            <a:schemeClr val="accent2">
              <a:hueOff val="-2070923"/>
              <a:satOff val="0"/>
              <a:lumOff val="-254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0C296B-EA58-4733-9C1C-B19C541BD969}">
      <dsp:nvSpPr>
        <dsp:cNvPr id="0" name=""/>
        <dsp:cNvSpPr/>
      </dsp:nvSpPr>
      <dsp:spPr>
        <a:xfrm>
          <a:off x="0" y="4977121"/>
          <a:ext cx="6291714" cy="552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CA" sz="2400" kern="1200" dirty="0"/>
            <a:t>Sewing &amp; Serger Machines</a:t>
          </a:r>
          <a:endParaRPr lang="en-US" sz="2400" kern="1200" dirty="0"/>
        </a:p>
      </dsp:txBody>
      <dsp:txXfrm>
        <a:off x="0" y="4977121"/>
        <a:ext cx="6291714" cy="5529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83763A-6E0A-4F69-84CF-D66FD1667FF6}">
      <dsp:nvSpPr>
        <dsp:cNvPr id="0" name=""/>
        <dsp:cNvSpPr/>
      </dsp:nvSpPr>
      <dsp:spPr>
        <a:xfrm>
          <a:off x="0" y="2700"/>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036C11-7356-49DD-BB13-E33307A4181F}">
      <dsp:nvSpPr>
        <dsp:cNvPr id="0" name=""/>
        <dsp:cNvSpPr/>
      </dsp:nvSpPr>
      <dsp:spPr>
        <a:xfrm>
          <a:off x="0" y="2700"/>
          <a:ext cx="6291714" cy="502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Connections kits (55+)</a:t>
          </a:r>
          <a:endParaRPr lang="en-US" sz="2400" kern="1200" dirty="0"/>
        </a:p>
      </dsp:txBody>
      <dsp:txXfrm>
        <a:off x="0" y="2700"/>
        <a:ext cx="6291714" cy="502303"/>
      </dsp:txXfrm>
    </dsp:sp>
    <dsp:sp modelId="{1EAFA479-5ED8-4730-9E81-CEDD00016BBD}">
      <dsp:nvSpPr>
        <dsp:cNvPr id="0" name=""/>
        <dsp:cNvSpPr/>
      </dsp:nvSpPr>
      <dsp:spPr>
        <a:xfrm>
          <a:off x="0" y="505003"/>
          <a:ext cx="6291714" cy="0"/>
        </a:xfrm>
        <a:prstGeom prst="line">
          <a:avLst/>
        </a:prstGeom>
        <a:solidFill>
          <a:schemeClr val="accent2">
            <a:hueOff val="-207092"/>
            <a:satOff val="0"/>
            <a:lumOff val="-255"/>
            <a:alphaOff val="0"/>
          </a:schemeClr>
        </a:solidFill>
        <a:ln w="12700" cap="flat" cmpd="sng" algn="ctr">
          <a:solidFill>
            <a:schemeClr val="accent2">
              <a:hueOff val="-207092"/>
              <a:satOff val="0"/>
              <a:lumOff val="-25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457EC7-A074-416D-871F-A7DDC7749025}">
      <dsp:nvSpPr>
        <dsp:cNvPr id="0" name=""/>
        <dsp:cNvSpPr/>
      </dsp:nvSpPr>
      <dsp:spPr>
        <a:xfrm>
          <a:off x="0" y="505003"/>
          <a:ext cx="6291714" cy="502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Memory Stations</a:t>
          </a:r>
        </a:p>
      </dsp:txBody>
      <dsp:txXfrm>
        <a:off x="0" y="505003"/>
        <a:ext cx="6291714" cy="502303"/>
      </dsp:txXfrm>
    </dsp:sp>
    <dsp:sp modelId="{7BE6FC37-835E-4BEF-A742-3A8D051EDE78}">
      <dsp:nvSpPr>
        <dsp:cNvPr id="0" name=""/>
        <dsp:cNvSpPr/>
      </dsp:nvSpPr>
      <dsp:spPr>
        <a:xfrm>
          <a:off x="0" y="1007306"/>
          <a:ext cx="6291714" cy="0"/>
        </a:xfrm>
        <a:prstGeom prst="line">
          <a:avLst/>
        </a:prstGeom>
        <a:solidFill>
          <a:schemeClr val="accent2">
            <a:hueOff val="-414185"/>
            <a:satOff val="0"/>
            <a:lumOff val="-510"/>
            <a:alphaOff val="0"/>
          </a:schemeClr>
        </a:solidFill>
        <a:ln w="12700" cap="flat" cmpd="sng" algn="ctr">
          <a:solidFill>
            <a:schemeClr val="accent2">
              <a:hueOff val="-414185"/>
              <a:satOff val="0"/>
              <a:lumOff val="-51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C24EDA-B200-4FD0-B62A-4F1A5EF83B4B}">
      <dsp:nvSpPr>
        <dsp:cNvPr id="0" name=""/>
        <dsp:cNvSpPr/>
      </dsp:nvSpPr>
      <dsp:spPr>
        <a:xfrm>
          <a:off x="0" y="1007306"/>
          <a:ext cx="6291714" cy="502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Laser Cutter</a:t>
          </a:r>
        </a:p>
      </dsp:txBody>
      <dsp:txXfrm>
        <a:off x="0" y="1007306"/>
        <a:ext cx="6291714" cy="502303"/>
      </dsp:txXfrm>
    </dsp:sp>
    <dsp:sp modelId="{32C02700-EA56-45C6-BB29-FD220B5FF4AB}">
      <dsp:nvSpPr>
        <dsp:cNvPr id="0" name=""/>
        <dsp:cNvSpPr/>
      </dsp:nvSpPr>
      <dsp:spPr>
        <a:xfrm>
          <a:off x="0" y="1509609"/>
          <a:ext cx="6291714" cy="0"/>
        </a:xfrm>
        <a:prstGeom prst="line">
          <a:avLst/>
        </a:prstGeom>
        <a:solidFill>
          <a:schemeClr val="accent2">
            <a:hueOff val="-621277"/>
            <a:satOff val="0"/>
            <a:lumOff val="-765"/>
            <a:alphaOff val="0"/>
          </a:schemeClr>
        </a:solidFill>
        <a:ln w="12700" cap="flat" cmpd="sng" algn="ctr">
          <a:solidFill>
            <a:schemeClr val="accent2">
              <a:hueOff val="-621277"/>
              <a:satOff val="0"/>
              <a:lumOff val="-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1FDA8D-BC78-43D4-BB69-9AF6634B2012}">
      <dsp:nvSpPr>
        <dsp:cNvPr id="0" name=""/>
        <dsp:cNvSpPr/>
      </dsp:nvSpPr>
      <dsp:spPr>
        <a:xfrm>
          <a:off x="0" y="1509609"/>
          <a:ext cx="6291714" cy="502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3D Printers</a:t>
          </a:r>
        </a:p>
      </dsp:txBody>
      <dsp:txXfrm>
        <a:off x="0" y="1509609"/>
        <a:ext cx="6291714" cy="502303"/>
      </dsp:txXfrm>
    </dsp:sp>
    <dsp:sp modelId="{E9AE254E-FDAF-46C2-8CB4-422B0E2A5656}">
      <dsp:nvSpPr>
        <dsp:cNvPr id="0" name=""/>
        <dsp:cNvSpPr/>
      </dsp:nvSpPr>
      <dsp:spPr>
        <a:xfrm>
          <a:off x="0" y="2011912"/>
          <a:ext cx="6291714" cy="0"/>
        </a:xfrm>
        <a:prstGeom prst="line">
          <a:avLst/>
        </a:prstGeom>
        <a:solidFill>
          <a:schemeClr val="accent2">
            <a:hueOff val="-828369"/>
            <a:satOff val="0"/>
            <a:lumOff val="-1020"/>
            <a:alphaOff val="0"/>
          </a:schemeClr>
        </a:solidFill>
        <a:ln w="12700" cap="flat" cmpd="sng" algn="ctr">
          <a:solidFill>
            <a:schemeClr val="accent2">
              <a:hueOff val="-828369"/>
              <a:satOff val="0"/>
              <a:lumOff val="-102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209851-0645-4957-861D-C948AFE5F739}">
      <dsp:nvSpPr>
        <dsp:cNvPr id="0" name=""/>
        <dsp:cNvSpPr/>
      </dsp:nvSpPr>
      <dsp:spPr>
        <a:xfrm>
          <a:off x="0" y="2011912"/>
          <a:ext cx="6291714" cy="502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OPL Picks for You</a:t>
          </a:r>
        </a:p>
      </dsp:txBody>
      <dsp:txXfrm>
        <a:off x="0" y="2011912"/>
        <a:ext cx="6291714" cy="502303"/>
      </dsp:txXfrm>
    </dsp:sp>
    <dsp:sp modelId="{F50DE6A9-26F4-4FF5-9186-A7C2B4448DD1}">
      <dsp:nvSpPr>
        <dsp:cNvPr id="0" name=""/>
        <dsp:cNvSpPr/>
      </dsp:nvSpPr>
      <dsp:spPr>
        <a:xfrm>
          <a:off x="0" y="2514215"/>
          <a:ext cx="6291714" cy="0"/>
        </a:xfrm>
        <a:prstGeom prst="line">
          <a:avLst/>
        </a:prstGeom>
        <a:solidFill>
          <a:schemeClr val="accent2">
            <a:hueOff val="-1035461"/>
            <a:satOff val="0"/>
            <a:lumOff val="-1275"/>
            <a:alphaOff val="0"/>
          </a:schemeClr>
        </a:solidFill>
        <a:ln w="12700" cap="flat" cmpd="sng" algn="ctr">
          <a:solidFill>
            <a:schemeClr val="accent2">
              <a:hueOff val="-1035461"/>
              <a:satOff val="0"/>
              <a:lumOff val="-127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44F710-0224-4510-86CB-6E557E6DA4F2}">
      <dsp:nvSpPr>
        <dsp:cNvPr id="0" name=""/>
        <dsp:cNvSpPr/>
      </dsp:nvSpPr>
      <dsp:spPr>
        <a:xfrm>
          <a:off x="0" y="2514215"/>
          <a:ext cx="6291714" cy="502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Book Bikes (OPL on the go!)</a:t>
          </a:r>
        </a:p>
      </dsp:txBody>
      <dsp:txXfrm>
        <a:off x="0" y="2514215"/>
        <a:ext cx="6291714" cy="502303"/>
      </dsp:txXfrm>
    </dsp:sp>
    <dsp:sp modelId="{C63A3F5D-6780-4F47-96CB-75BE3DDAE3D4}">
      <dsp:nvSpPr>
        <dsp:cNvPr id="0" name=""/>
        <dsp:cNvSpPr/>
      </dsp:nvSpPr>
      <dsp:spPr>
        <a:xfrm>
          <a:off x="0" y="3016519"/>
          <a:ext cx="6291714" cy="0"/>
        </a:xfrm>
        <a:prstGeom prst="line">
          <a:avLst/>
        </a:prstGeom>
        <a:solidFill>
          <a:schemeClr val="accent2">
            <a:hueOff val="-1242554"/>
            <a:satOff val="0"/>
            <a:lumOff val="-1529"/>
            <a:alphaOff val="0"/>
          </a:schemeClr>
        </a:solidFill>
        <a:ln w="12700" cap="flat" cmpd="sng" algn="ctr">
          <a:solidFill>
            <a:schemeClr val="accent2">
              <a:hueOff val="-1242554"/>
              <a:satOff val="0"/>
              <a:lumOff val="-152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1E5009-5163-4289-B5B2-38A086243F55}">
      <dsp:nvSpPr>
        <dsp:cNvPr id="0" name=""/>
        <dsp:cNvSpPr/>
      </dsp:nvSpPr>
      <dsp:spPr>
        <a:xfrm>
          <a:off x="0" y="3016519"/>
          <a:ext cx="6291714" cy="502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err="1"/>
            <a:t>StoryWalks</a:t>
          </a:r>
          <a:r>
            <a:rPr lang="en-US" sz="2400" kern="1200" dirty="0"/>
            <a:t> at 4 Oakville trails</a:t>
          </a:r>
        </a:p>
      </dsp:txBody>
      <dsp:txXfrm>
        <a:off x="0" y="3016519"/>
        <a:ext cx="6291714" cy="502303"/>
      </dsp:txXfrm>
    </dsp:sp>
    <dsp:sp modelId="{B8437D9E-F68E-4475-825B-815F2B54DBEC}">
      <dsp:nvSpPr>
        <dsp:cNvPr id="0" name=""/>
        <dsp:cNvSpPr/>
      </dsp:nvSpPr>
      <dsp:spPr>
        <a:xfrm>
          <a:off x="0" y="3518822"/>
          <a:ext cx="6291714" cy="0"/>
        </a:xfrm>
        <a:prstGeom prst="line">
          <a:avLst/>
        </a:prstGeom>
        <a:solidFill>
          <a:schemeClr val="accent2">
            <a:hueOff val="-1449646"/>
            <a:satOff val="0"/>
            <a:lumOff val="-1784"/>
            <a:alphaOff val="0"/>
          </a:schemeClr>
        </a:solidFill>
        <a:ln w="12700" cap="flat" cmpd="sng" algn="ctr">
          <a:solidFill>
            <a:schemeClr val="accent2">
              <a:hueOff val="-1449646"/>
              <a:satOff val="0"/>
              <a:lumOff val="-178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04A74F-78E5-4594-8388-DBD2FDFEAD19}">
      <dsp:nvSpPr>
        <dsp:cNvPr id="0" name=""/>
        <dsp:cNvSpPr/>
      </dsp:nvSpPr>
      <dsp:spPr>
        <a:xfrm>
          <a:off x="0" y="3518822"/>
          <a:ext cx="6291714" cy="502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Community Services Database</a:t>
          </a:r>
        </a:p>
      </dsp:txBody>
      <dsp:txXfrm>
        <a:off x="0" y="3518822"/>
        <a:ext cx="6291714" cy="502303"/>
      </dsp:txXfrm>
    </dsp:sp>
    <dsp:sp modelId="{B026AF16-0917-4131-A4FF-CC4C2AD33FE7}">
      <dsp:nvSpPr>
        <dsp:cNvPr id="0" name=""/>
        <dsp:cNvSpPr/>
      </dsp:nvSpPr>
      <dsp:spPr>
        <a:xfrm>
          <a:off x="0" y="4021125"/>
          <a:ext cx="6291714" cy="0"/>
        </a:xfrm>
        <a:prstGeom prst="line">
          <a:avLst/>
        </a:prstGeom>
        <a:solidFill>
          <a:schemeClr val="accent2">
            <a:hueOff val="-1656738"/>
            <a:satOff val="0"/>
            <a:lumOff val="-2039"/>
            <a:alphaOff val="0"/>
          </a:schemeClr>
        </a:solidFill>
        <a:ln w="12700" cap="flat" cmpd="sng" algn="ctr">
          <a:solidFill>
            <a:schemeClr val="accent2">
              <a:hueOff val="-1656738"/>
              <a:satOff val="0"/>
              <a:lumOff val="-203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96E5F3-873F-4DE7-9286-A4DF84732B5F}">
      <dsp:nvSpPr>
        <dsp:cNvPr id="0" name=""/>
        <dsp:cNvSpPr/>
      </dsp:nvSpPr>
      <dsp:spPr>
        <a:xfrm>
          <a:off x="0" y="4021125"/>
          <a:ext cx="6291714" cy="502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Cognitive Care Kits</a:t>
          </a:r>
        </a:p>
      </dsp:txBody>
      <dsp:txXfrm>
        <a:off x="0" y="4021125"/>
        <a:ext cx="6291714" cy="502303"/>
      </dsp:txXfrm>
    </dsp:sp>
    <dsp:sp modelId="{8837EC08-D36C-4AC4-AF0F-3E5ED21F2F5A}">
      <dsp:nvSpPr>
        <dsp:cNvPr id="0" name=""/>
        <dsp:cNvSpPr/>
      </dsp:nvSpPr>
      <dsp:spPr>
        <a:xfrm>
          <a:off x="0" y="4523428"/>
          <a:ext cx="6291714" cy="0"/>
        </a:xfrm>
        <a:prstGeom prst="line">
          <a:avLst/>
        </a:prstGeom>
        <a:solidFill>
          <a:schemeClr val="accent2">
            <a:hueOff val="-1863831"/>
            <a:satOff val="0"/>
            <a:lumOff val="-2294"/>
            <a:alphaOff val="0"/>
          </a:schemeClr>
        </a:solidFill>
        <a:ln w="12700" cap="flat" cmpd="sng" algn="ctr">
          <a:solidFill>
            <a:schemeClr val="accent2">
              <a:hueOff val="-1863831"/>
              <a:satOff val="0"/>
              <a:lumOff val="-229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16DA51-E6E0-40BA-AEEF-E2035D46BD78}">
      <dsp:nvSpPr>
        <dsp:cNvPr id="0" name=""/>
        <dsp:cNvSpPr/>
      </dsp:nvSpPr>
      <dsp:spPr>
        <a:xfrm>
          <a:off x="0" y="4523428"/>
          <a:ext cx="6291714" cy="502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Grab and Go Bags</a:t>
          </a:r>
        </a:p>
      </dsp:txBody>
      <dsp:txXfrm>
        <a:off x="0" y="4523428"/>
        <a:ext cx="6291714" cy="502303"/>
      </dsp:txXfrm>
    </dsp:sp>
    <dsp:sp modelId="{4763C87E-0879-4DF2-A2E6-C601AC0B0279}">
      <dsp:nvSpPr>
        <dsp:cNvPr id="0" name=""/>
        <dsp:cNvSpPr/>
      </dsp:nvSpPr>
      <dsp:spPr>
        <a:xfrm>
          <a:off x="0" y="5025731"/>
          <a:ext cx="6291714" cy="0"/>
        </a:xfrm>
        <a:prstGeom prst="line">
          <a:avLst/>
        </a:prstGeom>
        <a:solidFill>
          <a:schemeClr val="accent2">
            <a:hueOff val="-2070923"/>
            <a:satOff val="0"/>
            <a:lumOff val="-2549"/>
            <a:alphaOff val="0"/>
          </a:schemeClr>
        </a:solidFill>
        <a:ln w="12700" cap="flat" cmpd="sng" algn="ctr">
          <a:solidFill>
            <a:schemeClr val="accent2">
              <a:hueOff val="-2070923"/>
              <a:satOff val="0"/>
              <a:lumOff val="-254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37FD3E-7DDE-475B-8886-778092107D00}">
      <dsp:nvSpPr>
        <dsp:cNvPr id="0" name=""/>
        <dsp:cNvSpPr/>
      </dsp:nvSpPr>
      <dsp:spPr>
        <a:xfrm>
          <a:off x="0" y="5025731"/>
          <a:ext cx="6291714" cy="502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Food Shelves (including pet food)</a:t>
          </a:r>
        </a:p>
      </dsp:txBody>
      <dsp:txXfrm>
        <a:off x="0" y="5025731"/>
        <a:ext cx="6291714" cy="5023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627DB0-336D-4F77-827E-17F66BC4373A}">
      <dsp:nvSpPr>
        <dsp:cNvPr id="0" name=""/>
        <dsp:cNvSpPr/>
      </dsp:nvSpPr>
      <dsp:spPr>
        <a:xfrm>
          <a:off x="0" y="383430"/>
          <a:ext cx="6900512" cy="5382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i="0" kern="1200" baseline="0" dirty="0">
              <a:solidFill>
                <a:schemeClr val="tx1"/>
              </a:solidFill>
            </a:rPr>
            <a:t>1. A landmark building for Downtown Oakville. </a:t>
          </a:r>
          <a:endParaRPr lang="en-US" sz="2300" kern="1200" dirty="0">
            <a:solidFill>
              <a:schemeClr val="tx1"/>
            </a:solidFill>
          </a:endParaRPr>
        </a:p>
      </dsp:txBody>
      <dsp:txXfrm>
        <a:off x="26273" y="409703"/>
        <a:ext cx="6847966" cy="485654"/>
      </dsp:txXfrm>
    </dsp:sp>
    <dsp:sp modelId="{FF805D0E-A502-4E7D-921C-0703843891D0}">
      <dsp:nvSpPr>
        <dsp:cNvPr id="0" name=""/>
        <dsp:cNvSpPr/>
      </dsp:nvSpPr>
      <dsp:spPr>
        <a:xfrm>
          <a:off x="0" y="987870"/>
          <a:ext cx="6900512" cy="5382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i="0" kern="1200" baseline="0" dirty="0">
              <a:solidFill>
                <a:schemeClr val="tx1"/>
              </a:solidFill>
            </a:rPr>
            <a:t>2. “Oakville’s Library.”</a:t>
          </a:r>
          <a:endParaRPr lang="en-US" sz="2300" kern="1200" dirty="0">
            <a:solidFill>
              <a:schemeClr val="tx1"/>
            </a:solidFill>
          </a:endParaRPr>
        </a:p>
      </dsp:txBody>
      <dsp:txXfrm>
        <a:off x="26273" y="1014143"/>
        <a:ext cx="6847966" cy="485654"/>
      </dsp:txXfrm>
    </dsp:sp>
    <dsp:sp modelId="{4764DFD6-811B-408B-92F2-B3923D5FD2E7}">
      <dsp:nvSpPr>
        <dsp:cNvPr id="0" name=""/>
        <dsp:cNvSpPr/>
      </dsp:nvSpPr>
      <dsp:spPr>
        <a:xfrm>
          <a:off x="0" y="1592310"/>
          <a:ext cx="6900512" cy="5382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i="0" kern="1200" baseline="0" dirty="0">
              <a:solidFill>
                <a:schemeClr val="tx1"/>
              </a:solidFill>
            </a:rPr>
            <a:t>3. Views of Sixteen Mile Creek. </a:t>
          </a:r>
          <a:endParaRPr lang="en-US" sz="2300" kern="1200" dirty="0">
            <a:solidFill>
              <a:schemeClr val="tx1"/>
            </a:solidFill>
          </a:endParaRPr>
        </a:p>
      </dsp:txBody>
      <dsp:txXfrm>
        <a:off x="26273" y="1618583"/>
        <a:ext cx="6847966" cy="485654"/>
      </dsp:txXfrm>
    </dsp:sp>
    <dsp:sp modelId="{6981F402-F750-45A6-92A1-2182007D6D68}">
      <dsp:nvSpPr>
        <dsp:cNvPr id="0" name=""/>
        <dsp:cNvSpPr/>
      </dsp:nvSpPr>
      <dsp:spPr>
        <a:xfrm>
          <a:off x="0" y="2196750"/>
          <a:ext cx="6900512" cy="5382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i="0" kern="1200" baseline="0" dirty="0">
              <a:solidFill>
                <a:schemeClr val="tx1"/>
              </a:solidFill>
            </a:rPr>
            <a:t>4. Children’s space. </a:t>
          </a:r>
          <a:endParaRPr lang="en-US" sz="2300" kern="1200" dirty="0">
            <a:solidFill>
              <a:schemeClr val="tx1"/>
            </a:solidFill>
          </a:endParaRPr>
        </a:p>
      </dsp:txBody>
      <dsp:txXfrm>
        <a:off x="26273" y="2223023"/>
        <a:ext cx="6847966" cy="485654"/>
      </dsp:txXfrm>
    </dsp:sp>
    <dsp:sp modelId="{14435C35-25D7-431D-945B-C61B6AD96F76}">
      <dsp:nvSpPr>
        <dsp:cNvPr id="0" name=""/>
        <dsp:cNvSpPr/>
      </dsp:nvSpPr>
      <dsp:spPr>
        <a:xfrm>
          <a:off x="0" y="2801190"/>
          <a:ext cx="6900512" cy="5382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i="0" kern="1200" baseline="0" dirty="0">
              <a:solidFill>
                <a:schemeClr val="tx1"/>
              </a:solidFill>
            </a:rPr>
            <a:t>5. Indoor/outdoor connection. </a:t>
          </a:r>
          <a:endParaRPr lang="en-US" sz="2300" kern="1200" dirty="0">
            <a:solidFill>
              <a:schemeClr val="tx1"/>
            </a:solidFill>
          </a:endParaRPr>
        </a:p>
      </dsp:txBody>
      <dsp:txXfrm>
        <a:off x="26273" y="2827463"/>
        <a:ext cx="6847966" cy="485654"/>
      </dsp:txXfrm>
    </dsp:sp>
    <dsp:sp modelId="{EF8C62B8-BF83-4AD0-B3E3-651E2574CCDE}">
      <dsp:nvSpPr>
        <dsp:cNvPr id="0" name=""/>
        <dsp:cNvSpPr/>
      </dsp:nvSpPr>
      <dsp:spPr>
        <a:xfrm>
          <a:off x="0" y="3405630"/>
          <a:ext cx="6900512" cy="5382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i="0" kern="1200" baseline="0" dirty="0">
              <a:solidFill>
                <a:schemeClr val="tx1"/>
              </a:solidFill>
            </a:rPr>
            <a:t>6. Community space. </a:t>
          </a:r>
          <a:endParaRPr lang="en-US" sz="2300" kern="1200" dirty="0">
            <a:solidFill>
              <a:schemeClr val="tx1"/>
            </a:solidFill>
          </a:endParaRPr>
        </a:p>
      </dsp:txBody>
      <dsp:txXfrm>
        <a:off x="26273" y="3431903"/>
        <a:ext cx="6847966" cy="485654"/>
      </dsp:txXfrm>
    </dsp:sp>
    <dsp:sp modelId="{BDDF36BE-FF3F-4184-97FE-59D0E86236B1}">
      <dsp:nvSpPr>
        <dsp:cNvPr id="0" name=""/>
        <dsp:cNvSpPr/>
      </dsp:nvSpPr>
      <dsp:spPr>
        <a:xfrm>
          <a:off x="0" y="4010070"/>
          <a:ext cx="6900512" cy="5382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i="0" kern="1200" baseline="0" dirty="0">
              <a:solidFill>
                <a:schemeClr val="tx1"/>
              </a:solidFill>
            </a:rPr>
            <a:t>7. Celebrating culture and history. </a:t>
          </a:r>
          <a:endParaRPr lang="en-US" sz="2300" kern="1200" dirty="0">
            <a:solidFill>
              <a:schemeClr val="tx1"/>
            </a:solidFill>
          </a:endParaRPr>
        </a:p>
      </dsp:txBody>
      <dsp:txXfrm>
        <a:off x="26273" y="4036343"/>
        <a:ext cx="6847966" cy="485654"/>
      </dsp:txXfrm>
    </dsp:sp>
    <dsp:sp modelId="{98A751EB-728E-42C8-A06A-F29C8D613F6C}">
      <dsp:nvSpPr>
        <dsp:cNvPr id="0" name=""/>
        <dsp:cNvSpPr/>
      </dsp:nvSpPr>
      <dsp:spPr>
        <a:xfrm>
          <a:off x="0" y="4614510"/>
          <a:ext cx="6900512" cy="5382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i="0" kern="1200" baseline="0" dirty="0">
              <a:solidFill>
                <a:schemeClr val="tx1"/>
              </a:solidFill>
            </a:rPr>
            <a:t>8. Technology. </a:t>
          </a:r>
          <a:endParaRPr lang="en-US" sz="2300" kern="1200" dirty="0">
            <a:solidFill>
              <a:schemeClr val="tx1"/>
            </a:solidFill>
          </a:endParaRPr>
        </a:p>
      </dsp:txBody>
      <dsp:txXfrm>
        <a:off x="26273" y="4640783"/>
        <a:ext cx="6847966" cy="4856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627DB0-336D-4F77-827E-17F66BC4373A}">
      <dsp:nvSpPr>
        <dsp:cNvPr id="0" name=""/>
        <dsp:cNvSpPr/>
      </dsp:nvSpPr>
      <dsp:spPr>
        <a:xfrm>
          <a:off x="0" y="673467"/>
          <a:ext cx="7924800" cy="514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t>1. Accessible indoor &amp; outdoor gathering spaces</a:t>
          </a:r>
        </a:p>
      </dsp:txBody>
      <dsp:txXfrm>
        <a:off x="25130" y="698597"/>
        <a:ext cx="7874540" cy="464540"/>
      </dsp:txXfrm>
    </dsp:sp>
    <dsp:sp modelId="{08912F0E-4D7C-4307-BB2C-5CC742B0BD48}">
      <dsp:nvSpPr>
        <dsp:cNvPr id="0" name=""/>
        <dsp:cNvSpPr/>
      </dsp:nvSpPr>
      <dsp:spPr>
        <a:xfrm>
          <a:off x="0" y="1251627"/>
          <a:ext cx="7924800" cy="514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t>2. Fostering connections to the land and waterways</a:t>
          </a:r>
        </a:p>
      </dsp:txBody>
      <dsp:txXfrm>
        <a:off x="25130" y="1276757"/>
        <a:ext cx="7874540" cy="464540"/>
      </dsp:txXfrm>
    </dsp:sp>
    <dsp:sp modelId="{425AA8FA-2BB5-44CE-96BD-525C428AA0C8}">
      <dsp:nvSpPr>
        <dsp:cNvPr id="0" name=""/>
        <dsp:cNvSpPr/>
      </dsp:nvSpPr>
      <dsp:spPr>
        <a:xfrm>
          <a:off x="0" y="1829787"/>
          <a:ext cx="7924800" cy="514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t>2. Heritage space reflecting Oakville’s Indigenous history</a:t>
          </a:r>
        </a:p>
      </dsp:txBody>
      <dsp:txXfrm>
        <a:off x="25130" y="1854917"/>
        <a:ext cx="7874540" cy="464540"/>
      </dsp:txXfrm>
    </dsp:sp>
    <dsp:sp modelId="{9D6418D8-9F00-42DC-AC35-D301C0309241}">
      <dsp:nvSpPr>
        <dsp:cNvPr id="0" name=""/>
        <dsp:cNvSpPr/>
      </dsp:nvSpPr>
      <dsp:spPr>
        <a:xfrm>
          <a:off x="0" y="2407947"/>
          <a:ext cx="7924800" cy="514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t>3. Space for Indigenous Knowledge Guide</a:t>
          </a:r>
        </a:p>
      </dsp:txBody>
      <dsp:txXfrm>
        <a:off x="25130" y="2433077"/>
        <a:ext cx="7874540" cy="464540"/>
      </dsp:txXfrm>
    </dsp:sp>
    <dsp:sp modelId="{A8B4BFF4-A960-4B3D-BB2E-160323EBFC55}">
      <dsp:nvSpPr>
        <dsp:cNvPr id="0" name=""/>
        <dsp:cNvSpPr/>
      </dsp:nvSpPr>
      <dsp:spPr>
        <a:xfrm>
          <a:off x="0" y="2986107"/>
          <a:ext cx="7924800" cy="514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t>4. Space for Indigenous art and live performances</a:t>
          </a:r>
        </a:p>
      </dsp:txBody>
      <dsp:txXfrm>
        <a:off x="25130" y="3011237"/>
        <a:ext cx="7874540" cy="464540"/>
      </dsp:txXfrm>
    </dsp:sp>
    <dsp:sp modelId="{9B707CC5-EFE0-4366-ACB2-176B354185DE}">
      <dsp:nvSpPr>
        <dsp:cNvPr id="0" name=""/>
        <dsp:cNvSpPr/>
      </dsp:nvSpPr>
      <dsp:spPr>
        <a:xfrm>
          <a:off x="0" y="3564267"/>
          <a:ext cx="7924800" cy="514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t>5. Space for preparing, cooking, and eating food</a:t>
          </a:r>
        </a:p>
      </dsp:txBody>
      <dsp:txXfrm>
        <a:off x="25130" y="3589397"/>
        <a:ext cx="7874540" cy="4645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CDE6A5-797A-4B82-970E-9EC4E556E53D}">
      <dsp:nvSpPr>
        <dsp:cNvPr id="0" name=""/>
        <dsp:cNvSpPr/>
      </dsp:nvSpPr>
      <dsp:spPr>
        <a:xfrm>
          <a:off x="0" y="1844702"/>
          <a:ext cx="10927829" cy="0"/>
        </a:xfrm>
        <a:prstGeom prst="line">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324D2A18-7A55-4EE4-8423-BA484AAE4F5C}">
      <dsp:nvSpPr>
        <dsp:cNvPr id="0" name=""/>
        <dsp:cNvSpPr/>
      </dsp:nvSpPr>
      <dsp:spPr>
        <a:xfrm rot="8100000">
          <a:off x="58501" y="425131"/>
          <a:ext cx="271315" cy="271315"/>
        </a:xfrm>
        <a:prstGeom prst="teardrop">
          <a:avLst>
            <a:gd name="adj" fmla="val 115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9A6D1F-5E27-42DF-A3EC-619C90D4BD91}">
      <dsp:nvSpPr>
        <dsp:cNvPr id="0" name=""/>
        <dsp:cNvSpPr/>
      </dsp:nvSpPr>
      <dsp:spPr>
        <a:xfrm>
          <a:off x="88642" y="455272"/>
          <a:ext cx="211033" cy="21103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EAE8D8F-90AE-44D6-BBC3-A1E1E42B0129}">
      <dsp:nvSpPr>
        <dsp:cNvPr id="0" name=""/>
        <dsp:cNvSpPr/>
      </dsp:nvSpPr>
      <dsp:spPr>
        <a:xfrm>
          <a:off x="386008" y="752638"/>
          <a:ext cx="2185329" cy="1092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8900" rIns="88900" bIns="133350" numCol="1" spcCol="1270" anchor="t" anchorCtr="0">
          <a:noAutofit/>
        </a:bodyPr>
        <a:lstStyle/>
        <a:p>
          <a:pPr marL="0" lvl="0" indent="0" algn="l" defTabSz="622300">
            <a:lnSpc>
              <a:spcPct val="90000"/>
            </a:lnSpc>
            <a:spcBef>
              <a:spcPct val="0"/>
            </a:spcBef>
            <a:spcAft>
              <a:spcPct val="35000"/>
            </a:spcAft>
            <a:buNone/>
          </a:pPr>
          <a:r>
            <a:rPr lang="en-US" sz="1400" kern="1200" dirty="0"/>
            <a:t>Initial Public Consultation</a:t>
          </a:r>
        </a:p>
      </dsp:txBody>
      <dsp:txXfrm>
        <a:off x="386008" y="752638"/>
        <a:ext cx="2185329" cy="1092063"/>
      </dsp:txXfrm>
    </dsp:sp>
    <dsp:sp modelId="{886919CE-D570-4420-9B2E-DB23958DD8D1}">
      <dsp:nvSpPr>
        <dsp:cNvPr id="0" name=""/>
        <dsp:cNvSpPr/>
      </dsp:nvSpPr>
      <dsp:spPr>
        <a:xfrm>
          <a:off x="386008" y="368940"/>
          <a:ext cx="2185329" cy="383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0650" bIns="0" numCol="1" spcCol="1270" anchor="ctr" anchorCtr="0">
          <a:noAutofit/>
        </a:bodyPr>
        <a:lstStyle/>
        <a:p>
          <a:pPr marL="0" lvl="0" indent="0" algn="l" defTabSz="844550">
            <a:lnSpc>
              <a:spcPct val="90000"/>
            </a:lnSpc>
            <a:spcBef>
              <a:spcPct val="0"/>
            </a:spcBef>
            <a:spcAft>
              <a:spcPct val="35000"/>
            </a:spcAft>
            <a:buNone/>
            <a:defRPr b="1"/>
          </a:pPr>
          <a:r>
            <a:rPr lang="en-US" sz="1900" kern="1200" dirty="0"/>
            <a:t>Sep – Oct 2024</a:t>
          </a:r>
        </a:p>
      </dsp:txBody>
      <dsp:txXfrm>
        <a:off x="386008" y="368940"/>
        <a:ext cx="2185329" cy="383698"/>
      </dsp:txXfrm>
    </dsp:sp>
    <dsp:sp modelId="{33B31E45-B2DA-4F15-94D5-07342D8DE3F6}">
      <dsp:nvSpPr>
        <dsp:cNvPr id="0" name=""/>
        <dsp:cNvSpPr/>
      </dsp:nvSpPr>
      <dsp:spPr>
        <a:xfrm>
          <a:off x="194159" y="752638"/>
          <a:ext cx="0" cy="1092063"/>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236BBB69-7C41-405E-A098-36D12F83F312}">
      <dsp:nvSpPr>
        <dsp:cNvPr id="0" name=""/>
        <dsp:cNvSpPr/>
      </dsp:nvSpPr>
      <dsp:spPr>
        <a:xfrm>
          <a:off x="159626" y="1810169"/>
          <a:ext cx="69065" cy="69065"/>
        </a:xfrm>
        <a:prstGeom prst="ellipse">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D4CC71-5DF5-4E0B-8985-3BFE577D02DB}">
      <dsp:nvSpPr>
        <dsp:cNvPr id="0" name=""/>
        <dsp:cNvSpPr/>
      </dsp:nvSpPr>
      <dsp:spPr>
        <a:xfrm rot="18900000">
          <a:off x="592047" y="2992957"/>
          <a:ext cx="271315" cy="271315"/>
        </a:xfrm>
        <a:prstGeom prst="teardrop">
          <a:avLst>
            <a:gd name="adj" fmla="val 115000"/>
          </a:avLst>
        </a:prstGeom>
        <a:solidFill>
          <a:schemeClr val="accent2">
            <a:hueOff val="-345154"/>
            <a:satOff val="0"/>
            <a:lumOff val="-425"/>
            <a:alphaOff val="0"/>
          </a:schemeClr>
        </a:solidFill>
        <a:ln w="12700" cap="flat" cmpd="sng" algn="ctr">
          <a:solidFill>
            <a:schemeClr val="accent2">
              <a:hueOff val="-345154"/>
              <a:satOff val="0"/>
              <a:lumOff val="-42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DB8753-2925-48BA-BF7D-8F69E616AC58}">
      <dsp:nvSpPr>
        <dsp:cNvPr id="0" name=""/>
        <dsp:cNvSpPr/>
      </dsp:nvSpPr>
      <dsp:spPr>
        <a:xfrm>
          <a:off x="622188" y="3023098"/>
          <a:ext cx="211033" cy="21103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CDF95A4F-B394-4494-BB4B-AB0FD7AC2BCD}">
      <dsp:nvSpPr>
        <dsp:cNvPr id="0" name=""/>
        <dsp:cNvSpPr/>
      </dsp:nvSpPr>
      <dsp:spPr>
        <a:xfrm>
          <a:off x="968324" y="1844702"/>
          <a:ext cx="2185329" cy="1092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3350" rIns="0" bIns="88900" numCol="1" spcCol="1270" anchor="b" anchorCtr="0">
          <a:noAutofit/>
        </a:bodyPr>
        <a:lstStyle/>
        <a:p>
          <a:pPr marL="0" lvl="0" indent="0" algn="l" defTabSz="622300">
            <a:lnSpc>
              <a:spcPct val="90000"/>
            </a:lnSpc>
            <a:spcBef>
              <a:spcPct val="0"/>
            </a:spcBef>
            <a:spcAft>
              <a:spcPct val="35000"/>
            </a:spcAft>
            <a:buNone/>
          </a:pPr>
          <a:r>
            <a:rPr lang="en-US" sz="1400" kern="1200" dirty="0"/>
            <a:t>Indigenous Consultation</a:t>
          </a:r>
        </a:p>
      </dsp:txBody>
      <dsp:txXfrm>
        <a:off x="968324" y="1844702"/>
        <a:ext cx="2185329" cy="1092063"/>
      </dsp:txXfrm>
    </dsp:sp>
    <dsp:sp modelId="{FDC21B95-4786-459C-BC7C-52DD5F19B685}">
      <dsp:nvSpPr>
        <dsp:cNvPr id="0" name=""/>
        <dsp:cNvSpPr/>
      </dsp:nvSpPr>
      <dsp:spPr>
        <a:xfrm>
          <a:off x="968324" y="2936766"/>
          <a:ext cx="2185329" cy="383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0650" bIns="0" numCol="1" spcCol="1270" anchor="ctr" anchorCtr="0">
          <a:noAutofit/>
        </a:bodyPr>
        <a:lstStyle/>
        <a:p>
          <a:pPr marL="0" lvl="0" indent="0" algn="l" defTabSz="844550">
            <a:lnSpc>
              <a:spcPct val="90000"/>
            </a:lnSpc>
            <a:spcBef>
              <a:spcPct val="0"/>
            </a:spcBef>
            <a:spcAft>
              <a:spcPct val="35000"/>
            </a:spcAft>
            <a:buNone/>
            <a:defRPr b="1"/>
          </a:pPr>
          <a:r>
            <a:rPr lang="en-US" sz="1900" kern="1200" dirty="0"/>
            <a:t>Oct – Dec 2024</a:t>
          </a:r>
        </a:p>
      </dsp:txBody>
      <dsp:txXfrm>
        <a:off x="968324" y="2936766"/>
        <a:ext cx="2185329" cy="383698"/>
      </dsp:txXfrm>
    </dsp:sp>
    <dsp:sp modelId="{E6C80102-D9F9-4F77-BB43-E96C61B3FC43}">
      <dsp:nvSpPr>
        <dsp:cNvPr id="0" name=""/>
        <dsp:cNvSpPr/>
      </dsp:nvSpPr>
      <dsp:spPr>
        <a:xfrm>
          <a:off x="717688" y="1862863"/>
          <a:ext cx="0" cy="1092063"/>
        </a:xfrm>
        <a:prstGeom prst="line">
          <a:avLst/>
        </a:prstGeom>
        <a:noFill/>
        <a:ln w="12700" cap="flat" cmpd="sng" algn="ctr">
          <a:solidFill>
            <a:schemeClr val="accent2">
              <a:hueOff val="-345154"/>
              <a:satOff val="0"/>
              <a:lumOff val="-425"/>
              <a:alphaOff val="0"/>
            </a:schemeClr>
          </a:solidFill>
          <a:prstDash val="dash"/>
          <a:miter lim="800000"/>
        </a:ln>
        <a:effectLst/>
      </dsp:spPr>
      <dsp:style>
        <a:lnRef idx="1">
          <a:scrgbClr r="0" g="0" b="0"/>
        </a:lnRef>
        <a:fillRef idx="0">
          <a:scrgbClr r="0" g="0" b="0"/>
        </a:fillRef>
        <a:effectRef idx="0">
          <a:scrgbClr r="0" g="0" b="0"/>
        </a:effectRef>
        <a:fontRef idx="minor"/>
      </dsp:style>
    </dsp:sp>
    <dsp:sp modelId="{415251E6-29C1-481D-A03C-DD5185D8D693}">
      <dsp:nvSpPr>
        <dsp:cNvPr id="0" name=""/>
        <dsp:cNvSpPr/>
      </dsp:nvSpPr>
      <dsp:spPr>
        <a:xfrm>
          <a:off x="683155" y="1828330"/>
          <a:ext cx="69065" cy="69065"/>
        </a:xfrm>
        <a:prstGeom prst="ellipse">
          <a:avLst/>
        </a:prstGeom>
        <a:solidFill>
          <a:schemeClr val="accent2">
            <a:hueOff val="-345154"/>
            <a:satOff val="0"/>
            <a:lumOff val="-425"/>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19EDF6-68D9-4E57-8858-A20A62DE3115}">
      <dsp:nvSpPr>
        <dsp:cNvPr id="0" name=""/>
        <dsp:cNvSpPr/>
      </dsp:nvSpPr>
      <dsp:spPr>
        <a:xfrm rot="8100000">
          <a:off x="2731439" y="425131"/>
          <a:ext cx="271315" cy="271315"/>
        </a:xfrm>
        <a:prstGeom prst="teardrop">
          <a:avLst>
            <a:gd name="adj" fmla="val 115000"/>
          </a:avLst>
        </a:prstGeom>
        <a:solidFill>
          <a:schemeClr val="accent2">
            <a:hueOff val="-690308"/>
            <a:satOff val="0"/>
            <a:lumOff val="-850"/>
            <a:alphaOff val="0"/>
          </a:schemeClr>
        </a:solidFill>
        <a:ln w="12700" cap="flat" cmpd="sng" algn="ctr">
          <a:solidFill>
            <a:schemeClr val="accent2">
              <a:hueOff val="-690308"/>
              <a:satOff val="0"/>
              <a:lumOff val="-85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63E629-5799-498F-A378-197165146753}">
      <dsp:nvSpPr>
        <dsp:cNvPr id="0" name=""/>
        <dsp:cNvSpPr/>
      </dsp:nvSpPr>
      <dsp:spPr>
        <a:xfrm>
          <a:off x="2761579" y="455272"/>
          <a:ext cx="211033" cy="211033"/>
        </a:xfrm>
        <a:prstGeom prst="ellipse">
          <a:avLst/>
        </a:prstGeom>
        <a:solidFill>
          <a:srgbClr val="FF0000">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1C91E44-A3A9-48A3-97C5-C126659C2F08}">
      <dsp:nvSpPr>
        <dsp:cNvPr id="0" name=""/>
        <dsp:cNvSpPr/>
      </dsp:nvSpPr>
      <dsp:spPr>
        <a:xfrm>
          <a:off x="3067195" y="752638"/>
          <a:ext cx="3049387" cy="1092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8900" rIns="88900" bIns="133350" numCol="1" spcCol="1270" anchor="t" anchorCtr="0">
          <a:noAutofit/>
        </a:bodyPr>
        <a:lstStyle/>
        <a:p>
          <a:pPr marL="0" lvl="0" indent="0" algn="l" defTabSz="622300">
            <a:lnSpc>
              <a:spcPct val="90000"/>
            </a:lnSpc>
            <a:spcBef>
              <a:spcPct val="0"/>
            </a:spcBef>
            <a:spcAft>
              <a:spcPct val="35000"/>
            </a:spcAft>
            <a:buNone/>
          </a:pPr>
          <a:r>
            <a:rPr lang="en-US" sz="1400" kern="1200"/>
            <a:t>Preliminary concept design</a:t>
          </a:r>
        </a:p>
      </dsp:txBody>
      <dsp:txXfrm>
        <a:off x="3067195" y="752638"/>
        <a:ext cx="3049387" cy="1092063"/>
      </dsp:txXfrm>
    </dsp:sp>
    <dsp:sp modelId="{6A9DC0CB-2D75-4631-889A-99B3601D3F3D}">
      <dsp:nvSpPr>
        <dsp:cNvPr id="0" name=""/>
        <dsp:cNvSpPr/>
      </dsp:nvSpPr>
      <dsp:spPr>
        <a:xfrm>
          <a:off x="3067195" y="368940"/>
          <a:ext cx="3049387" cy="383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0650" bIns="0" numCol="1" spcCol="1270" anchor="ctr" anchorCtr="0">
          <a:noAutofit/>
        </a:bodyPr>
        <a:lstStyle/>
        <a:p>
          <a:pPr marL="0" lvl="0" indent="0" algn="l" defTabSz="844550">
            <a:lnSpc>
              <a:spcPct val="90000"/>
            </a:lnSpc>
            <a:spcBef>
              <a:spcPct val="0"/>
            </a:spcBef>
            <a:spcAft>
              <a:spcPct val="35000"/>
            </a:spcAft>
            <a:buNone/>
            <a:defRPr b="1"/>
          </a:pPr>
          <a:r>
            <a:rPr lang="en-US" sz="1900" kern="1200" dirty="0"/>
            <a:t>Nov 2024 – May 2025</a:t>
          </a:r>
        </a:p>
      </dsp:txBody>
      <dsp:txXfrm>
        <a:off x="3067195" y="368940"/>
        <a:ext cx="3049387" cy="383698"/>
      </dsp:txXfrm>
    </dsp:sp>
    <dsp:sp modelId="{16C71175-8968-445A-A43E-E07E391CFCBC}">
      <dsp:nvSpPr>
        <dsp:cNvPr id="0" name=""/>
        <dsp:cNvSpPr/>
      </dsp:nvSpPr>
      <dsp:spPr>
        <a:xfrm>
          <a:off x="2867096" y="752638"/>
          <a:ext cx="0" cy="1092063"/>
        </a:xfrm>
        <a:prstGeom prst="line">
          <a:avLst/>
        </a:prstGeom>
        <a:noFill/>
        <a:ln w="12700" cap="flat" cmpd="sng" algn="ctr">
          <a:solidFill>
            <a:schemeClr val="accent2">
              <a:hueOff val="-690308"/>
              <a:satOff val="0"/>
              <a:lumOff val="-850"/>
              <a:alphaOff val="0"/>
            </a:schemeClr>
          </a:solidFill>
          <a:prstDash val="dash"/>
          <a:miter lim="800000"/>
        </a:ln>
        <a:effectLst/>
      </dsp:spPr>
      <dsp:style>
        <a:lnRef idx="1">
          <a:scrgbClr r="0" g="0" b="0"/>
        </a:lnRef>
        <a:fillRef idx="0">
          <a:scrgbClr r="0" g="0" b="0"/>
        </a:fillRef>
        <a:effectRef idx="0">
          <a:scrgbClr r="0" g="0" b="0"/>
        </a:effectRef>
        <a:fontRef idx="minor"/>
      </dsp:style>
    </dsp:sp>
    <dsp:sp modelId="{F7F20C19-AD8E-422E-94A5-EC26544CBAFA}">
      <dsp:nvSpPr>
        <dsp:cNvPr id="0" name=""/>
        <dsp:cNvSpPr/>
      </dsp:nvSpPr>
      <dsp:spPr>
        <a:xfrm>
          <a:off x="2831959" y="1810169"/>
          <a:ext cx="69065" cy="69065"/>
        </a:xfrm>
        <a:prstGeom prst="ellipse">
          <a:avLst/>
        </a:prstGeom>
        <a:solidFill>
          <a:schemeClr val="accent2">
            <a:hueOff val="-690308"/>
            <a:satOff val="0"/>
            <a:lumOff val="-85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9B8C13-D7E5-49DE-95C7-D3373BB00FBC}">
      <dsp:nvSpPr>
        <dsp:cNvPr id="0" name=""/>
        <dsp:cNvSpPr/>
      </dsp:nvSpPr>
      <dsp:spPr>
        <a:xfrm rot="18900000">
          <a:off x="4411871" y="2992957"/>
          <a:ext cx="271315" cy="271315"/>
        </a:xfrm>
        <a:prstGeom prst="teardrop">
          <a:avLst>
            <a:gd name="adj" fmla="val 115000"/>
          </a:avLst>
        </a:prstGeom>
        <a:solidFill>
          <a:schemeClr val="accent2">
            <a:hueOff val="-1035461"/>
            <a:satOff val="0"/>
            <a:lumOff val="-1275"/>
            <a:alphaOff val="0"/>
          </a:schemeClr>
        </a:solidFill>
        <a:ln w="12700" cap="flat" cmpd="sng" algn="ctr">
          <a:solidFill>
            <a:schemeClr val="accent2">
              <a:hueOff val="-1035461"/>
              <a:satOff val="0"/>
              <a:lumOff val="-127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B7D6D4-3FD4-41E0-912F-26880A495C51}">
      <dsp:nvSpPr>
        <dsp:cNvPr id="0" name=""/>
        <dsp:cNvSpPr/>
      </dsp:nvSpPr>
      <dsp:spPr>
        <a:xfrm>
          <a:off x="4442012" y="3023098"/>
          <a:ext cx="211033" cy="21103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A5403B7-B25C-477F-AE6D-166417B8F75A}">
      <dsp:nvSpPr>
        <dsp:cNvPr id="0" name=""/>
        <dsp:cNvSpPr/>
      </dsp:nvSpPr>
      <dsp:spPr>
        <a:xfrm>
          <a:off x="4739378" y="1844702"/>
          <a:ext cx="2185329" cy="1092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3350" rIns="0" bIns="88900" numCol="1" spcCol="1270" anchor="b" anchorCtr="0">
          <a:noAutofit/>
        </a:bodyPr>
        <a:lstStyle/>
        <a:p>
          <a:pPr marL="0" lvl="0" indent="0" algn="l" defTabSz="622300">
            <a:lnSpc>
              <a:spcPct val="90000"/>
            </a:lnSpc>
            <a:spcBef>
              <a:spcPct val="0"/>
            </a:spcBef>
            <a:spcAft>
              <a:spcPct val="35000"/>
            </a:spcAft>
            <a:buNone/>
          </a:pPr>
          <a:r>
            <a:rPr lang="en-US" sz="1400" kern="1200" dirty="0"/>
            <a:t>Detailed Design</a:t>
          </a:r>
        </a:p>
      </dsp:txBody>
      <dsp:txXfrm>
        <a:off x="4739378" y="1844702"/>
        <a:ext cx="2185329" cy="1092063"/>
      </dsp:txXfrm>
    </dsp:sp>
    <dsp:sp modelId="{51E80C92-00AA-4A38-92C1-8C21766D5BCE}">
      <dsp:nvSpPr>
        <dsp:cNvPr id="0" name=""/>
        <dsp:cNvSpPr/>
      </dsp:nvSpPr>
      <dsp:spPr>
        <a:xfrm>
          <a:off x="4739378" y="2936766"/>
          <a:ext cx="2185329" cy="383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0650" bIns="0" numCol="1" spcCol="1270" anchor="ctr" anchorCtr="0">
          <a:noAutofit/>
        </a:bodyPr>
        <a:lstStyle/>
        <a:p>
          <a:pPr marL="0" lvl="0" indent="0" algn="l" defTabSz="844550">
            <a:lnSpc>
              <a:spcPct val="90000"/>
            </a:lnSpc>
            <a:spcBef>
              <a:spcPct val="0"/>
            </a:spcBef>
            <a:spcAft>
              <a:spcPct val="35000"/>
            </a:spcAft>
            <a:buNone/>
            <a:defRPr b="1"/>
          </a:pPr>
          <a:r>
            <a:rPr lang="en-US" sz="1900" kern="1200" dirty="0"/>
            <a:t>Jun – Sep 2025</a:t>
          </a:r>
        </a:p>
      </dsp:txBody>
      <dsp:txXfrm>
        <a:off x="4739378" y="2936766"/>
        <a:ext cx="2185329" cy="383698"/>
      </dsp:txXfrm>
    </dsp:sp>
    <dsp:sp modelId="{9A19798C-B324-477C-A64F-1541FD64F9D5}">
      <dsp:nvSpPr>
        <dsp:cNvPr id="0" name=""/>
        <dsp:cNvSpPr/>
      </dsp:nvSpPr>
      <dsp:spPr>
        <a:xfrm>
          <a:off x="4547529" y="1844702"/>
          <a:ext cx="0" cy="1092063"/>
        </a:xfrm>
        <a:prstGeom prst="line">
          <a:avLst/>
        </a:prstGeom>
        <a:noFill/>
        <a:ln w="12700" cap="flat" cmpd="sng" algn="ctr">
          <a:solidFill>
            <a:schemeClr val="accent2">
              <a:hueOff val="-1035461"/>
              <a:satOff val="0"/>
              <a:lumOff val="-1275"/>
              <a:alphaOff val="0"/>
            </a:schemeClr>
          </a:solidFill>
          <a:prstDash val="dash"/>
          <a:miter lim="800000"/>
        </a:ln>
        <a:effectLst/>
      </dsp:spPr>
      <dsp:style>
        <a:lnRef idx="1">
          <a:scrgbClr r="0" g="0" b="0"/>
        </a:lnRef>
        <a:fillRef idx="0">
          <a:scrgbClr r="0" g="0" b="0"/>
        </a:fillRef>
        <a:effectRef idx="0">
          <a:scrgbClr r="0" g="0" b="0"/>
        </a:effectRef>
        <a:fontRef idx="minor"/>
      </dsp:style>
    </dsp:sp>
    <dsp:sp modelId="{B1EB0DD7-DFFB-4859-A8D7-2122A3334B5D}">
      <dsp:nvSpPr>
        <dsp:cNvPr id="0" name=""/>
        <dsp:cNvSpPr/>
      </dsp:nvSpPr>
      <dsp:spPr>
        <a:xfrm>
          <a:off x="4512392" y="1810169"/>
          <a:ext cx="69065" cy="69065"/>
        </a:xfrm>
        <a:prstGeom prst="ellipse">
          <a:avLst/>
        </a:prstGeom>
        <a:solidFill>
          <a:schemeClr val="accent2">
            <a:hueOff val="-1035461"/>
            <a:satOff val="0"/>
            <a:lumOff val="-1275"/>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7668AD-5528-4B4C-827D-A862155119EB}">
      <dsp:nvSpPr>
        <dsp:cNvPr id="0" name=""/>
        <dsp:cNvSpPr/>
      </dsp:nvSpPr>
      <dsp:spPr>
        <a:xfrm rot="8100000">
          <a:off x="6424087" y="391266"/>
          <a:ext cx="271315" cy="271315"/>
        </a:xfrm>
        <a:prstGeom prst="teardrop">
          <a:avLst>
            <a:gd name="adj" fmla="val 115000"/>
          </a:avLst>
        </a:prstGeom>
        <a:solidFill>
          <a:schemeClr val="accent2">
            <a:hueOff val="-1380615"/>
            <a:satOff val="0"/>
            <a:lumOff val="-1699"/>
            <a:alphaOff val="0"/>
          </a:schemeClr>
        </a:solidFill>
        <a:ln w="12700" cap="flat" cmpd="sng" algn="ctr">
          <a:solidFill>
            <a:schemeClr val="accent2">
              <a:hueOff val="-1380615"/>
              <a:satOff val="0"/>
              <a:lumOff val="-169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899388-55A7-45C0-8D60-E3DC540570A6}">
      <dsp:nvSpPr>
        <dsp:cNvPr id="0" name=""/>
        <dsp:cNvSpPr/>
      </dsp:nvSpPr>
      <dsp:spPr>
        <a:xfrm>
          <a:off x="6454227" y="421407"/>
          <a:ext cx="211033" cy="21103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C02371C1-EE14-4280-A4C8-580DC8A8ECC9}">
      <dsp:nvSpPr>
        <dsp:cNvPr id="0" name=""/>
        <dsp:cNvSpPr/>
      </dsp:nvSpPr>
      <dsp:spPr>
        <a:xfrm>
          <a:off x="6725725" y="718773"/>
          <a:ext cx="2185329" cy="1092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8900" rIns="88900" bIns="133350" numCol="1" spcCol="1270" anchor="t" anchorCtr="0">
          <a:noAutofit/>
        </a:bodyPr>
        <a:lstStyle/>
        <a:p>
          <a:pPr marL="0" lvl="0" indent="0" algn="l" defTabSz="622300">
            <a:lnSpc>
              <a:spcPct val="90000"/>
            </a:lnSpc>
            <a:spcBef>
              <a:spcPct val="0"/>
            </a:spcBef>
            <a:spcAft>
              <a:spcPct val="35000"/>
            </a:spcAft>
            <a:buNone/>
          </a:pPr>
          <a:r>
            <a:rPr lang="en-US" sz="1400" kern="1200"/>
            <a:t>2025 Budget</a:t>
          </a:r>
        </a:p>
      </dsp:txBody>
      <dsp:txXfrm>
        <a:off x="6725725" y="718773"/>
        <a:ext cx="2185329" cy="1092063"/>
      </dsp:txXfrm>
    </dsp:sp>
    <dsp:sp modelId="{CAA029EF-F966-488E-B0CF-49E6F43345B4}">
      <dsp:nvSpPr>
        <dsp:cNvPr id="0" name=""/>
        <dsp:cNvSpPr/>
      </dsp:nvSpPr>
      <dsp:spPr>
        <a:xfrm>
          <a:off x="6725725" y="335075"/>
          <a:ext cx="2185329" cy="383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0650" bIns="0" numCol="1" spcCol="1270" anchor="ctr" anchorCtr="0">
          <a:noAutofit/>
        </a:bodyPr>
        <a:lstStyle/>
        <a:p>
          <a:pPr marL="0" lvl="0" indent="0" algn="l" defTabSz="844550">
            <a:lnSpc>
              <a:spcPct val="90000"/>
            </a:lnSpc>
            <a:spcBef>
              <a:spcPct val="0"/>
            </a:spcBef>
            <a:spcAft>
              <a:spcPct val="35000"/>
            </a:spcAft>
            <a:buNone/>
            <a:defRPr b="1"/>
          </a:pPr>
          <a:r>
            <a:rPr lang="en-US" sz="1900" kern="1200" dirty="0"/>
            <a:t>Jun – Dec 2025</a:t>
          </a:r>
        </a:p>
      </dsp:txBody>
      <dsp:txXfrm>
        <a:off x="6725725" y="335075"/>
        <a:ext cx="2185329" cy="383698"/>
      </dsp:txXfrm>
    </dsp:sp>
    <dsp:sp modelId="{8785DDF0-44A3-4075-979A-D62DFA93B860}">
      <dsp:nvSpPr>
        <dsp:cNvPr id="0" name=""/>
        <dsp:cNvSpPr/>
      </dsp:nvSpPr>
      <dsp:spPr>
        <a:xfrm>
          <a:off x="6559744" y="718773"/>
          <a:ext cx="0" cy="1092063"/>
        </a:xfrm>
        <a:prstGeom prst="line">
          <a:avLst/>
        </a:prstGeom>
        <a:noFill/>
        <a:ln w="12700" cap="flat" cmpd="sng" algn="ctr">
          <a:solidFill>
            <a:schemeClr val="accent2">
              <a:hueOff val="-1380615"/>
              <a:satOff val="0"/>
              <a:lumOff val="-1699"/>
              <a:alphaOff val="0"/>
            </a:schemeClr>
          </a:solidFill>
          <a:prstDash val="dash"/>
          <a:miter lim="800000"/>
        </a:ln>
        <a:effectLst/>
      </dsp:spPr>
      <dsp:style>
        <a:lnRef idx="1">
          <a:scrgbClr r="0" g="0" b="0"/>
        </a:lnRef>
        <a:fillRef idx="0">
          <a:scrgbClr r="0" g="0" b="0"/>
        </a:fillRef>
        <a:effectRef idx="0">
          <a:scrgbClr r="0" g="0" b="0"/>
        </a:effectRef>
        <a:fontRef idx="minor"/>
      </dsp:style>
    </dsp:sp>
    <dsp:sp modelId="{8C86386E-634D-42BB-A48A-8675B02745DE}">
      <dsp:nvSpPr>
        <dsp:cNvPr id="0" name=""/>
        <dsp:cNvSpPr/>
      </dsp:nvSpPr>
      <dsp:spPr>
        <a:xfrm>
          <a:off x="6524607" y="1776304"/>
          <a:ext cx="69065" cy="69065"/>
        </a:xfrm>
        <a:prstGeom prst="ellipse">
          <a:avLst/>
        </a:prstGeom>
        <a:solidFill>
          <a:schemeClr val="accent2">
            <a:hueOff val="-1380615"/>
            <a:satOff val="0"/>
            <a:lumOff val="-1699"/>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C44BE8-1FBF-48E5-B4E8-16CBA317F6DF}">
      <dsp:nvSpPr>
        <dsp:cNvPr id="0" name=""/>
        <dsp:cNvSpPr/>
      </dsp:nvSpPr>
      <dsp:spPr>
        <a:xfrm rot="18900000">
          <a:off x="7928301" y="2992957"/>
          <a:ext cx="271315" cy="271315"/>
        </a:xfrm>
        <a:prstGeom prst="teardrop">
          <a:avLst>
            <a:gd name="adj" fmla="val 115000"/>
          </a:avLst>
        </a:prstGeom>
        <a:solidFill>
          <a:schemeClr val="accent2">
            <a:hueOff val="-1725769"/>
            <a:satOff val="0"/>
            <a:lumOff val="-2124"/>
            <a:alphaOff val="0"/>
          </a:schemeClr>
        </a:solidFill>
        <a:ln w="12700" cap="flat" cmpd="sng" algn="ctr">
          <a:solidFill>
            <a:schemeClr val="accent2">
              <a:hueOff val="-1725769"/>
              <a:satOff val="0"/>
              <a:lumOff val="-212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3C6477-0222-4329-BCC0-809F4996E50A}">
      <dsp:nvSpPr>
        <dsp:cNvPr id="0" name=""/>
        <dsp:cNvSpPr/>
      </dsp:nvSpPr>
      <dsp:spPr>
        <a:xfrm>
          <a:off x="7958441" y="3023098"/>
          <a:ext cx="211033" cy="21103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C35AC90-FDA3-4F41-9AF0-4D57ABD88EAB}">
      <dsp:nvSpPr>
        <dsp:cNvPr id="0" name=""/>
        <dsp:cNvSpPr/>
      </dsp:nvSpPr>
      <dsp:spPr>
        <a:xfrm>
          <a:off x="8256736" y="1844702"/>
          <a:ext cx="2185329" cy="1092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3350" rIns="0" bIns="88900" numCol="1" spcCol="1270" anchor="b" anchorCtr="0">
          <a:noAutofit/>
        </a:bodyPr>
        <a:lstStyle/>
        <a:p>
          <a:pPr marL="0" lvl="0" indent="0" algn="l" defTabSz="622300">
            <a:lnSpc>
              <a:spcPct val="90000"/>
            </a:lnSpc>
            <a:spcBef>
              <a:spcPct val="0"/>
            </a:spcBef>
            <a:spcAft>
              <a:spcPct val="35000"/>
            </a:spcAft>
            <a:buNone/>
          </a:pPr>
          <a:r>
            <a:rPr lang="en-US" sz="1400" kern="1200" dirty="0"/>
            <a:t>Construction</a:t>
          </a:r>
        </a:p>
      </dsp:txBody>
      <dsp:txXfrm>
        <a:off x="8256736" y="1844702"/>
        <a:ext cx="2185329" cy="1092063"/>
      </dsp:txXfrm>
    </dsp:sp>
    <dsp:sp modelId="{EE6BE9F2-33D3-4AFE-8A71-4A774662A224}">
      <dsp:nvSpPr>
        <dsp:cNvPr id="0" name=""/>
        <dsp:cNvSpPr/>
      </dsp:nvSpPr>
      <dsp:spPr>
        <a:xfrm>
          <a:off x="8256736" y="2936766"/>
          <a:ext cx="2185329" cy="383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0650" bIns="0" numCol="1" spcCol="1270" anchor="ctr" anchorCtr="0">
          <a:noAutofit/>
        </a:bodyPr>
        <a:lstStyle/>
        <a:p>
          <a:pPr marL="0" lvl="0" indent="0" algn="l" defTabSz="844550">
            <a:lnSpc>
              <a:spcPct val="90000"/>
            </a:lnSpc>
            <a:spcBef>
              <a:spcPct val="0"/>
            </a:spcBef>
            <a:spcAft>
              <a:spcPct val="35000"/>
            </a:spcAft>
            <a:buNone/>
            <a:defRPr b="1"/>
          </a:pPr>
          <a:r>
            <a:rPr lang="en-US" sz="1900" kern="1200" dirty="0"/>
            <a:t>2026 – 2028</a:t>
          </a:r>
        </a:p>
      </dsp:txBody>
      <dsp:txXfrm>
        <a:off x="8256736" y="2936766"/>
        <a:ext cx="2185329" cy="383698"/>
      </dsp:txXfrm>
    </dsp:sp>
    <dsp:sp modelId="{0629AF2E-9908-44CC-9866-33C45A71862D}">
      <dsp:nvSpPr>
        <dsp:cNvPr id="0" name=""/>
        <dsp:cNvSpPr/>
      </dsp:nvSpPr>
      <dsp:spPr>
        <a:xfrm>
          <a:off x="8063958" y="1844702"/>
          <a:ext cx="0" cy="1092063"/>
        </a:xfrm>
        <a:prstGeom prst="line">
          <a:avLst/>
        </a:prstGeom>
        <a:noFill/>
        <a:ln w="12700" cap="flat" cmpd="sng" algn="ctr">
          <a:solidFill>
            <a:schemeClr val="accent2">
              <a:hueOff val="-1725769"/>
              <a:satOff val="0"/>
              <a:lumOff val="-2124"/>
              <a:alphaOff val="0"/>
            </a:schemeClr>
          </a:solidFill>
          <a:prstDash val="dash"/>
          <a:miter lim="800000"/>
        </a:ln>
        <a:effectLst/>
      </dsp:spPr>
      <dsp:style>
        <a:lnRef idx="1">
          <a:scrgbClr r="0" g="0" b="0"/>
        </a:lnRef>
        <a:fillRef idx="0">
          <a:scrgbClr r="0" g="0" b="0"/>
        </a:fillRef>
        <a:effectRef idx="0">
          <a:scrgbClr r="0" g="0" b="0"/>
        </a:effectRef>
        <a:fontRef idx="minor"/>
      </dsp:style>
    </dsp:sp>
    <dsp:sp modelId="{64C0A807-D071-4F57-B7DE-1D7C46BD36E9}">
      <dsp:nvSpPr>
        <dsp:cNvPr id="0" name=""/>
        <dsp:cNvSpPr/>
      </dsp:nvSpPr>
      <dsp:spPr>
        <a:xfrm>
          <a:off x="8028821" y="1810169"/>
          <a:ext cx="69065" cy="69065"/>
        </a:xfrm>
        <a:prstGeom prst="ellipse">
          <a:avLst/>
        </a:prstGeom>
        <a:solidFill>
          <a:schemeClr val="accent2">
            <a:hueOff val="-1725769"/>
            <a:satOff val="0"/>
            <a:lumOff val="-2124"/>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AC5CD0-E91B-4F2B-A87F-C96DEA07DC8B}">
      <dsp:nvSpPr>
        <dsp:cNvPr id="0" name=""/>
        <dsp:cNvSpPr/>
      </dsp:nvSpPr>
      <dsp:spPr>
        <a:xfrm rot="8100000">
          <a:off x="9508433" y="391266"/>
          <a:ext cx="271315" cy="271315"/>
        </a:xfrm>
        <a:prstGeom prst="teardrop">
          <a:avLst>
            <a:gd name="adj" fmla="val 115000"/>
          </a:avLst>
        </a:prstGeom>
        <a:solidFill>
          <a:schemeClr val="accent2">
            <a:hueOff val="-2070923"/>
            <a:satOff val="0"/>
            <a:lumOff val="-2549"/>
            <a:alphaOff val="0"/>
          </a:schemeClr>
        </a:solidFill>
        <a:ln w="12700" cap="flat" cmpd="sng" algn="ctr">
          <a:solidFill>
            <a:schemeClr val="accent2">
              <a:hueOff val="-2070923"/>
              <a:satOff val="0"/>
              <a:lumOff val="-254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931D6D-C9AF-42AC-92B6-1C5E7EBFDC4C}">
      <dsp:nvSpPr>
        <dsp:cNvPr id="0" name=""/>
        <dsp:cNvSpPr/>
      </dsp:nvSpPr>
      <dsp:spPr>
        <a:xfrm>
          <a:off x="9538574" y="421407"/>
          <a:ext cx="211033" cy="21103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577A17D3-BD46-4823-837E-AA9A7BA1909E}">
      <dsp:nvSpPr>
        <dsp:cNvPr id="0" name=""/>
        <dsp:cNvSpPr/>
      </dsp:nvSpPr>
      <dsp:spPr>
        <a:xfrm flipH="1">
          <a:off x="9859754" y="711425"/>
          <a:ext cx="838467" cy="1092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8900" rIns="88900" bIns="133350" numCol="1" spcCol="1270" anchor="t" anchorCtr="0">
          <a:noAutofit/>
        </a:bodyPr>
        <a:lstStyle/>
        <a:p>
          <a:pPr marL="0" lvl="0" indent="0" algn="l" defTabSz="622300">
            <a:lnSpc>
              <a:spcPct val="90000"/>
            </a:lnSpc>
            <a:spcBef>
              <a:spcPct val="0"/>
            </a:spcBef>
            <a:spcAft>
              <a:spcPct val="35000"/>
            </a:spcAft>
            <a:buNone/>
          </a:pPr>
          <a:r>
            <a:rPr lang="en-US" sz="1400" kern="1200" dirty="0"/>
            <a:t>opening</a:t>
          </a:r>
        </a:p>
      </dsp:txBody>
      <dsp:txXfrm>
        <a:off x="9859754" y="711425"/>
        <a:ext cx="838467" cy="1092063"/>
      </dsp:txXfrm>
    </dsp:sp>
    <dsp:sp modelId="{3117CFD6-674B-4E6C-AF06-969227087DE0}">
      <dsp:nvSpPr>
        <dsp:cNvPr id="0" name=""/>
        <dsp:cNvSpPr/>
      </dsp:nvSpPr>
      <dsp:spPr>
        <a:xfrm flipH="1">
          <a:off x="9859754" y="327727"/>
          <a:ext cx="838467" cy="383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0650" bIns="0" numCol="1" spcCol="1270" anchor="ctr" anchorCtr="0">
          <a:noAutofit/>
        </a:bodyPr>
        <a:lstStyle/>
        <a:p>
          <a:pPr marL="0" lvl="0" indent="0" algn="l" defTabSz="844550">
            <a:lnSpc>
              <a:spcPct val="90000"/>
            </a:lnSpc>
            <a:spcBef>
              <a:spcPct val="0"/>
            </a:spcBef>
            <a:spcAft>
              <a:spcPct val="35000"/>
            </a:spcAft>
            <a:buNone/>
            <a:defRPr b="1"/>
          </a:pPr>
          <a:r>
            <a:rPr lang="en-US" sz="1900" kern="1200" dirty="0"/>
            <a:t>2028</a:t>
          </a:r>
        </a:p>
      </dsp:txBody>
      <dsp:txXfrm>
        <a:off x="9859754" y="327727"/>
        <a:ext cx="838467" cy="383698"/>
      </dsp:txXfrm>
    </dsp:sp>
    <dsp:sp modelId="{DB07F8CF-8510-42E2-9BC5-B1C5269C5C18}">
      <dsp:nvSpPr>
        <dsp:cNvPr id="0" name=""/>
        <dsp:cNvSpPr/>
      </dsp:nvSpPr>
      <dsp:spPr>
        <a:xfrm>
          <a:off x="9630152" y="748215"/>
          <a:ext cx="0" cy="1092063"/>
        </a:xfrm>
        <a:prstGeom prst="line">
          <a:avLst/>
        </a:prstGeom>
        <a:noFill/>
        <a:ln w="12700" cap="flat" cmpd="sng" algn="ctr">
          <a:solidFill>
            <a:schemeClr val="accent2">
              <a:hueOff val="-2070923"/>
              <a:satOff val="0"/>
              <a:lumOff val="-2549"/>
              <a:alphaOff val="0"/>
            </a:schemeClr>
          </a:solidFill>
          <a:prstDash val="dash"/>
          <a:miter lim="800000"/>
        </a:ln>
        <a:effectLst/>
      </dsp:spPr>
      <dsp:style>
        <a:lnRef idx="1">
          <a:scrgbClr r="0" g="0" b="0"/>
        </a:lnRef>
        <a:fillRef idx="0">
          <a:scrgbClr r="0" g="0" b="0"/>
        </a:fillRef>
        <a:effectRef idx="0">
          <a:scrgbClr r="0" g="0" b="0"/>
        </a:effectRef>
        <a:fontRef idx="minor"/>
      </dsp:style>
    </dsp:sp>
    <dsp:sp modelId="{F062EDF2-E029-49F6-8E78-5DECC20D834E}">
      <dsp:nvSpPr>
        <dsp:cNvPr id="0" name=""/>
        <dsp:cNvSpPr/>
      </dsp:nvSpPr>
      <dsp:spPr>
        <a:xfrm>
          <a:off x="9595015" y="1805746"/>
          <a:ext cx="69065" cy="69065"/>
        </a:xfrm>
        <a:prstGeom prst="ellipse">
          <a:avLst/>
        </a:prstGeom>
        <a:solidFill>
          <a:schemeClr val="accent2">
            <a:hueOff val="-2070923"/>
            <a:satOff val="0"/>
            <a:lumOff val="-2549"/>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206B383-067D-2044-9C70-2FF2AB3FB0DF}" type="datetimeFigureOut">
              <a:rPr lang="en-US" smtClean="0"/>
              <a:t>4/27/2025</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79DD4EF-E3B7-E043-B84B-E9FB835B91D5}" type="slidenum">
              <a:rPr lang="en-US" smtClean="0"/>
              <a:t>‹#›</a:t>
            </a:fld>
            <a:endParaRPr lang="en-US" dirty="0"/>
          </a:p>
        </p:txBody>
      </p:sp>
    </p:spTree>
    <p:extLst>
      <p:ext uri="{BB962C8B-B14F-4D97-AF65-F5344CB8AC3E}">
        <p14:creationId xmlns:p14="http://schemas.microsoft.com/office/powerpoint/2010/main" val="3751426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79DD4EF-E3B7-E043-B84B-E9FB835B91D5}" type="slidenum">
              <a:rPr lang="en-US" smtClean="0"/>
              <a:t>1</a:t>
            </a:fld>
            <a:endParaRPr lang="en-US" dirty="0"/>
          </a:p>
        </p:txBody>
      </p:sp>
    </p:spTree>
    <p:extLst>
      <p:ext uri="{BB962C8B-B14F-4D97-AF65-F5344CB8AC3E}">
        <p14:creationId xmlns:p14="http://schemas.microsoft.com/office/powerpoint/2010/main" val="16199219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D3C16E-ACD9-44BE-62EB-D5E20F2388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E00995-7BEC-E5F2-7860-E7E7047D42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B3A53D-04C0-E721-9DE1-04CF13D4A9DA}"/>
              </a:ext>
            </a:extLst>
          </p:cNvPr>
          <p:cNvSpPr>
            <a:spLocks noGrp="1"/>
          </p:cNvSpPr>
          <p:nvPr>
            <p:ph type="body" idx="1"/>
          </p:nvPr>
        </p:nvSpPr>
        <p:spPr/>
        <p:txBody>
          <a:bodyPr/>
          <a:lstStyle/>
          <a:p>
            <a:r>
              <a:rPr lang="en-US" dirty="0"/>
              <a:t>From the public consultation came the following 8 considerations. These, along with any considerations emerging from the indigenous consultation will inform </a:t>
            </a:r>
            <a:r>
              <a:rPr lang="en-US" dirty="0" err="1"/>
              <a:t>Perkins&amp;Will</a:t>
            </a:r>
            <a:r>
              <a:rPr lang="en-US" dirty="0"/>
              <a:t> as they create the design of the new building. </a:t>
            </a:r>
          </a:p>
          <a:p>
            <a:endParaRPr lang="en-US" dirty="0"/>
          </a:p>
          <a:p>
            <a:pPr algn="l"/>
            <a:endParaRPr lang="en-US" sz="1800" b="0" i="0" u="none" strike="noStrike" baseline="0" dirty="0">
              <a:solidFill>
                <a:srgbClr val="000000"/>
              </a:solidFill>
              <a:latin typeface="PW Centra No2"/>
            </a:endParaRPr>
          </a:p>
          <a:p>
            <a:r>
              <a:rPr lang="en-US" sz="1800" b="1" i="0" u="none" strike="noStrike" baseline="0" dirty="0">
                <a:solidFill>
                  <a:srgbClr val="000000"/>
                </a:solidFill>
                <a:latin typeface="PW Centra No2"/>
              </a:rPr>
              <a:t>A landmark building for Downtown Oakville. </a:t>
            </a:r>
            <a:r>
              <a:rPr lang="en-US" sz="1800" b="0" i="0" u="none" strike="noStrike" baseline="0" dirty="0">
                <a:solidFill>
                  <a:srgbClr val="000000"/>
                </a:solidFill>
                <a:latin typeface="PW Centra No2"/>
              </a:rPr>
              <a:t>People are excited by the opportunity for a major new public building in Downtown Oakville and would like to see the historic post office building reinvented as a landmark within the Downtown.</a:t>
            </a:r>
          </a:p>
          <a:p>
            <a:endParaRPr lang="en-US" sz="1800" b="0" i="0" u="none" strike="noStrike" baseline="0" dirty="0">
              <a:solidFill>
                <a:srgbClr val="000000"/>
              </a:solidFill>
              <a:latin typeface="PW Centra No2"/>
            </a:endParaRPr>
          </a:p>
          <a:p>
            <a:r>
              <a:rPr lang="en-US" sz="1800" b="1" i="0" u="none" strike="noStrike" baseline="0" dirty="0">
                <a:solidFill>
                  <a:srgbClr val="000000"/>
                </a:solidFill>
                <a:latin typeface="PW Centra No2"/>
              </a:rPr>
              <a:t>“Oakville’s Library.” </a:t>
            </a:r>
            <a:r>
              <a:rPr lang="en-US" sz="1800" b="0" i="0" u="none" strike="noStrike" baseline="0" dirty="0">
                <a:solidFill>
                  <a:srgbClr val="000000"/>
                </a:solidFill>
                <a:latin typeface="PW Centra No2"/>
              </a:rPr>
              <a:t>Central Branch has a special place within Oakville Public Library and should be a destination that draws and connects people from across Oakville. It should be a space where everyone sees themselves in the design and feels welcome and comfortable. </a:t>
            </a:r>
          </a:p>
          <a:p>
            <a:endParaRPr lang="en-US" sz="1800" b="0" i="0" u="none" strike="noStrike" baseline="0" dirty="0">
              <a:solidFill>
                <a:srgbClr val="000000"/>
              </a:solidFill>
              <a:latin typeface="PW Centra No2"/>
            </a:endParaRPr>
          </a:p>
          <a:p>
            <a:r>
              <a:rPr lang="en-US" sz="1800" b="1" i="0" u="none" strike="noStrike" baseline="0" dirty="0">
                <a:solidFill>
                  <a:srgbClr val="000000"/>
                </a:solidFill>
                <a:latin typeface="PW Centra No2"/>
              </a:rPr>
              <a:t>Views of Sixteen Mile Creek. </a:t>
            </a:r>
            <a:r>
              <a:rPr lang="en-US" sz="1800" b="0" i="0" u="none" strike="noStrike" baseline="0" dirty="0">
                <a:solidFill>
                  <a:srgbClr val="000000"/>
                </a:solidFill>
                <a:latin typeface="PW Centra No2"/>
              </a:rPr>
              <a:t>People are excited by the site itself and the potential to take advantage of views of Sixteen Mile Creek, possibly through an addition. </a:t>
            </a:r>
          </a:p>
          <a:p>
            <a:endParaRPr lang="en-US" sz="1800" b="0" i="0" u="none" strike="noStrike" baseline="0" dirty="0">
              <a:solidFill>
                <a:srgbClr val="000000"/>
              </a:solidFill>
              <a:latin typeface="PW Centra No2"/>
            </a:endParaRPr>
          </a:p>
          <a:p>
            <a:r>
              <a:rPr lang="en-US" sz="1800" b="1" i="0" u="none" strike="noStrike" baseline="0" dirty="0">
                <a:solidFill>
                  <a:srgbClr val="000000"/>
                </a:solidFill>
                <a:latin typeface="PW Centra No2"/>
              </a:rPr>
              <a:t>Children’s space. </a:t>
            </a:r>
            <a:r>
              <a:rPr lang="en-US" sz="1800" b="0" i="0" u="none" strike="noStrike" baseline="0" dirty="0">
                <a:solidFill>
                  <a:srgbClr val="000000"/>
                </a:solidFill>
                <a:latin typeface="PW Centra No2"/>
              </a:rPr>
              <a:t>Everyone agreed that the new library should include a spectacular children’s area with a variety of facilities designed for kids. </a:t>
            </a:r>
          </a:p>
          <a:p>
            <a:endParaRPr lang="en-US" sz="1800" b="0" i="0" u="none" strike="noStrike" baseline="0" dirty="0">
              <a:solidFill>
                <a:srgbClr val="000000"/>
              </a:solidFill>
              <a:latin typeface="PW Centra No2"/>
            </a:endParaRPr>
          </a:p>
          <a:p>
            <a:r>
              <a:rPr lang="en-US" sz="1800" b="1" i="0" u="none" strike="noStrike" baseline="0" dirty="0">
                <a:solidFill>
                  <a:srgbClr val="000000"/>
                </a:solidFill>
                <a:latin typeface="PW Centra No2"/>
              </a:rPr>
              <a:t>Indoor/outdoor connection. </a:t>
            </a:r>
            <a:r>
              <a:rPr lang="en-US" sz="1800" b="0" i="0" u="none" strike="noStrike" baseline="0" dirty="0">
                <a:solidFill>
                  <a:srgbClr val="000000"/>
                </a:solidFill>
                <a:latin typeface="PW Centra No2"/>
              </a:rPr>
              <a:t>Outdoor spaces of all types were a repeating theme in the engagement feedback. This includes everything from large festival and event spaces to cozy, shaded outdoor reading rooms. Bringing the outside in with large windows and plants was another desire. </a:t>
            </a:r>
          </a:p>
          <a:p>
            <a:endParaRPr lang="en-US" sz="1800" b="0" i="0" u="none" strike="noStrike" baseline="0" dirty="0">
              <a:solidFill>
                <a:srgbClr val="000000"/>
              </a:solidFill>
              <a:latin typeface="PW Centra No2"/>
            </a:endParaRPr>
          </a:p>
          <a:p>
            <a:r>
              <a:rPr lang="en-US" sz="1800" b="1" i="0" u="none" strike="noStrike" baseline="0" dirty="0">
                <a:solidFill>
                  <a:srgbClr val="000000"/>
                </a:solidFill>
                <a:latin typeface="PW Centra No2"/>
              </a:rPr>
              <a:t>Community space. </a:t>
            </a:r>
            <a:r>
              <a:rPr lang="en-US" sz="1800" b="0" i="0" u="none" strike="noStrike" baseline="0" dirty="0">
                <a:solidFill>
                  <a:srgbClr val="000000"/>
                </a:solidFill>
                <a:latin typeface="PW Centra No2"/>
              </a:rPr>
              <a:t>Community organizations in Oakville are in need of all kinds of spaces, from a large auditorium for special events to affordable large meeting rooms for groups of up to 100 to small bookable meeting rooms and work spaces.</a:t>
            </a:r>
          </a:p>
          <a:p>
            <a:endParaRPr lang="en-US" sz="1800" b="0" i="0" u="none" strike="noStrike" baseline="0" dirty="0">
              <a:solidFill>
                <a:srgbClr val="000000"/>
              </a:solidFill>
              <a:latin typeface="PW Centra No2"/>
            </a:endParaRPr>
          </a:p>
          <a:p>
            <a:r>
              <a:rPr lang="en-US" sz="1800" b="1" i="0" u="none" strike="noStrike" baseline="0" dirty="0">
                <a:solidFill>
                  <a:srgbClr val="000000"/>
                </a:solidFill>
                <a:latin typeface="PW Centra No2"/>
              </a:rPr>
              <a:t>Celebrating culture and history. </a:t>
            </a:r>
            <a:r>
              <a:rPr lang="en-US" sz="1800" b="0" i="0" u="none" strike="noStrike" baseline="0" dirty="0">
                <a:solidFill>
                  <a:srgbClr val="000000"/>
                </a:solidFill>
                <a:latin typeface="PW Centra No2"/>
              </a:rPr>
              <a:t>The new Central Branch should be a place to share and celebrate Oakville’s culture and history. This includes the history, culture and knowledge of Indigenous Peoples who have inhabited the land for millennia and more recent archives and records of the Town of Oakville. </a:t>
            </a:r>
          </a:p>
          <a:p>
            <a:endParaRPr lang="en-US" sz="1800" b="0" i="0" u="none" strike="noStrike" baseline="0" dirty="0">
              <a:solidFill>
                <a:srgbClr val="000000"/>
              </a:solidFill>
              <a:latin typeface="PW Centra No2"/>
            </a:endParaRPr>
          </a:p>
          <a:p>
            <a:r>
              <a:rPr lang="en-US" sz="1800" b="1" i="0" u="none" strike="noStrike" baseline="0" dirty="0">
                <a:solidFill>
                  <a:srgbClr val="000000"/>
                </a:solidFill>
                <a:latin typeface="PW Centra No2"/>
              </a:rPr>
              <a:t>Technology. </a:t>
            </a:r>
            <a:r>
              <a:rPr lang="en-US" sz="1800" b="0" i="0" u="none" strike="noStrike" baseline="0" dirty="0">
                <a:solidFill>
                  <a:srgbClr val="000000"/>
                </a:solidFill>
                <a:latin typeface="PW Centra No2"/>
              </a:rPr>
              <a:t>The library is where people go to access technology and they are looking for everything from a simple reliable internet connection to 3D </a:t>
            </a:r>
          </a:p>
          <a:p>
            <a:endParaRPr lang="en-US" dirty="0"/>
          </a:p>
        </p:txBody>
      </p:sp>
      <p:sp>
        <p:nvSpPr>
          <p:cNvPr id="4" name="Slide Number Placeholder 3">
            <a:extLst>
              <a:ext uri="{FF2B5EF4-FFF2-40B4-BE49-F238E27FC236}">
                <a16:creationId xmlns:a16="http://schemas.microsoft.com/office/drawing/2014/main" id="{FE259086-B67C-C956-ED7D-B1F15F6EE24F}"/>
              </a:ext>
            </a:extLst>
          </p:cNvPr>
          <p:cNvSpPr>
            <a:spLocks noGrp="1"/>
          </p:cNvSpPr>
          <p:nvPr>
            <p:ph type="sldNum" sz="quarter" idx="5"/>
          </p:nvPr>
        </p:nvSpPr>
        <p:spPr/>
        <p:txBody>
          <a:bodyPr/>
          <a:lstStyle/>
          <a:p>
            <a:fld id="{C79DD4EF-E3B7-E043-B84B-E9FB835B91D5}" type="slidenum">
              <a:rPr lang="en-US" smtClean="0"/>
              <a:t>10</a:t>
            </a:fld>
            <a:endParaRPr lang="en-US" dirty="0"/>
          </a:p>
        </p:txBody>
      </p:sp>
    </p:spTree>
    <p:extLst>
      <p:ext uri="{BB962C8B-B14F-4D97-AF65-F5344CB8AC3E}">
        <p14:creationId xmlns:p14="http://schemas.microsoft.com/office/powerpoint/2010/main" val="941185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178B4-178F-E5CC-7D1B-AF57CDE501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ADC813-BA56-D934-8C3D-1165D906B4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7FF1EB-2359-7C94-3D9F-E373B8A9F772}"/>
              </a:ext>
            </a:extLst>
          </p:cNvPr>
          <p:cNvSpPr>
            <a:spLocks noGrp="1"/>
          </p:cNvSpPr>
          <p:nvPr>
            <p:ph type="body" idx="1"/>
          </p:nvPr>
        </p:nvSpPr>
        <p:spPr/>
        <p:txBody>
          <a:bodyPr/>
          <a:lstStyle/>
          <a:p>
            <a:r>
              <a:rPr lang="en-US" dirty="0"/>
              <a:t>From the public consultation came the following 8 considerations. These, along with any considerations emerging from the indigenous consultation will inform </a:t>
            </a:r>
            <a:r>
              <a:rPr lang="en-US" dirty="0" err="1"/>
              <a:t>Perkins&amp;Will</a:t>
            </a:r>
            <a:r>
              <a:rPr lang="en-US" dirty="0"/>
              <a:t> as they create the design of the new building. </a:t>
            </a:r>
          </a:p>
          <a:p>
            <a:endParaRPr lang="en-US" dirty="0"/>
          </a:p>
          <a:p>
            <a:pPr algn="l"/>
            <a:endParaRPr lang="en-US" sz="1800" b="0" i="0" u="none" strike="noStrike" baseline="0" dirty="0">
              <a:solidFill>
                <a:srgbClr val="000000"/>
              </a:solidFill>
              <a:latin typeface="PW Centra No2"/>
            </a:endParaRPr>
          </a:p>
          <a:p>
            <a:r>
              <a:rPr lang="en-US" sz="1800" b="1" i="0" u="none" strike="noStrike" baseline="0" dirty="0">
                <a:solidFill>
                  <a:srgbClr val="000000"/>
                </a:solidFill>
                <a:latin typeface="PW Centra No2"/>
              </a:rPr>
              <a:t>A landmark building for Downtown Oakville. </a:t>
            </a:r>
            <a:r>
              <a:rPr lang="en-US" sz="1800" b="0" i="0" u="none" strike="noStrike" baseline="0" dirty="0">
                <a:solidFill>
                  <a:srgbClr val="000000"/>
                </a:solidFill>
                <a:latin typeface="PW Centra No2"/>
              </a:rPr>
              <a:t>People are excited by the opportunity for a major new public building in Downtown Oakville and would like to see the historic post office building reinvented as a landmark within the Downtown.</a:t>
            </a:r>
          </a:p>
          <a:p>
            <a:endParaRPr lang="en-US" sz="1800" b="0" i="0" u="none" strike="noStrike" baseline="0" dirty="0">
              <a:solidFill>
                <a:srgbClr val="000000"/>
              </a:solidFill>
              <a:latin typeface="PW Centra No2"/>
            </a:endParaRPr>
          </a:p>
          <a:p>
            <a:r>
              <a:rPr lang="en-US" sz="1800" b="1" i="0" u="none" strike="noStrike" baseline="0" dirty="0">
                <a:solidFill>
                  <a:srgbClr val="000000"/>
                </a:solidFill>
                <a:latin typeface="PW Centra No2"/>
              </a:rPr>
              <a:t>“Oakville’s Library.” </a:t>
            </a:r>
            <a:r>
              <a:rPr lang="en-US" sz="1800" b="0" i="0" u="none" strike="noStrike" baseline="0" dirty="0">
                <a:solidFill>
                  <a:srgbClr val="000000"/>
                </a:solidFill>
                <a:latin typeface="PW Centra No2"/>
              </a:rPr>
              <a:t>Central Branch has a special place within Oakville Public Library and should be a destination that draws and connects people from across Oakville. It should be a space where everyone sees themselves in the design and feels welcome and comfortable. </a:t>
            </a:r>
          </a:p>
          <a:p>
            <a:endParaRPr lang="en-US" sz="1800" b="0" i="0" u="none" strike="noStrike" baseline="0" dirty="0">
              <a:solidFill>
                <a:srgbClr val="000000"/>
              </a:solidFill>
              <a:latin typeface="PW Centra No2"/>
            </a:endParaRPr>
          </a:p>
          <a:p>
            <a:r>
              <a:rPr lang="en-US" sz="1800" b="1" i="0" u="none" strike="noStrike" baseline="0" dirty="0">
                <a:solidFill>
                  <a:srgbClr val="000000"/>
                </a:solidFill>
                <a:latin typeface="PW Centra No2"/>
              </a:rPr>
              <a:t>Views of Sixteen Mile Creek. </a:t>
            </a:r>
            <a:r>
              <a:rPr lang="en-US" sz="1800" b="0" i="0" u="none" strike="noStrike" baseline="0" dirty="0">
                <a:solidFill>
                  <a:srgbClr val="000000"/>
                </a:solidFill>
                <a:latin typeface="PW Centra No2"/>
              </a:rPr>
              <a:t>People are excited by the site itself and the potential to take advantage of views of Sixteen Mile Creek, possibly through an addition. </a:t>
            </a:r>
          </a:p>
          <a:p>
            <a:endParaRPr lang="en-US" sz="1800" b="0" i="0" u="none" strike="noStrike" baseline="0" dirty="0">
              <a:solidFill>
                <a:srgbClr val="000000"/>
              </a:solidFill>
              <a:latin typeface="PW Centra No2"/>
            </a:endParaRPr>
          </a:p>
          <a:p>
            <a:r>
              <a:rPr lang="en-US" sz="1800" b="1" i="0" u="none" strike="noStrike" baseline="0" dirty="0">
                <a:solidFill>
                  <a:srgbClr val="000000"/>
                </a:solidFill>
                <a:latin typeface="PW Centra No2"/>
              </a:rPr>
              <a:t>Children’s space. </a:t>
            </a:r>
            <a:r>
              <a:rPr lang="en-US" sz="1800" b="0" i="0" u="none" strike="noStrike" baseline="0" dirty="0">
                <a:solidFill>
                  <a:srgbClr val="000000"/>
                </a:solidFill>
                <a:latin typeface="PW Centra No2"/>
              </a:rPr>
              <a:t>Everyone agreed that the new library should include a spectacular children’s area with a variety of facilities designed for kids. </a:t>
            </a:r>
          </a:p>
          <a:p>
            <a:endParaRPr lang="en-US" sz="1800" b="0" i="0" u="none" strike="noStrike" baseline="0" dirty="0">
              <a:solidFill>
                <a:srgbClr val="000000"/>
              </a:solidFill>
              <a:latin typeface="PW Centra No2"/>
            </a:endParaRPr>
          </a:p>
          <a:p>
            <a:r>
              <a:rPr lang="en-US" sz="1800" b="1" i="0" u="none" strike="noStrike" baseline="0" dirty="0">
                <a:solidFill>
                  <a:srgbClr val="000000"/>
                </a:solidFill>
                <a:latin typeface="PW Centra No2"/>
              </a:rPr>
              <a:t>Indoor/outdoor connection. </a:t>
            </a:r>
            <a:r>
              <a:rPr lang="en-US" sz="1800" b="0" i="0" u="none" strike="noStrike" baseline="0" dirty="0">
                <a:solidFill>
                  <a:srgbClr val="000000"/>
                </a:solidFill>
                <a:latin typeface="PW Centra No2"/>
              </a:rPr>
              <a:t>Outdoor spaces of all types were a repeating theme in the engagement feedback. This includes everything from large festival and event spaces to cozy, shaded outdoor reading rooms. Bringing the outside in with large windows and plants was another desire. </a:t>
            </a:r>
          </a:p>
          <a:p>
            <a:endParaRPr lang="en-US" sz="1800" b="0" i="0" u="none" strike="noStrike" baseline="0" dirty="0">
              <a:solidFill>
                <a:srgbClr val="000000"/>
              </a:solidFill>
              <a:latin typeface="PW Centra No2"/>
            </a:endParaRPr>
          </a:p>
          <a:p>
            <a:r>
              <a:rPr lang="en-US" sz="1800" b="1" i="0" u="none" strike="noStrike" baseline="0" dirty="0">
                <a:solidFill>
                  <a:srgbClr val="000000"/>
                </a:solidFill>
                <a:latin typeface="PW Centra No2"/>
              </a:rPr>
              <a:t>Community space. </a:t>
            </a:r>
            <a:r>
              <a:rPr lang="en-US" sz="1800" b="0" i="0" u="none" strike="noStrike" baseline="0" dirty="0">
                <a:solidFill>
                  <a:srgbClr val="000000"/>
                </a:solidFill>
                <a:latin typeface="PW Centra No2"/>
              </a:rPr>
              <a:t>Community organizations in Oakville are in need of all kinds of spaces, from a large auditorium for special events to affordable large meeting rooms for groups of up to 100 to small bookable meeting rooms and work spaces.</a:t>
            </a:r>
          </a:p>
          <a:p>
            <a:endParaRPr lang="en-US" sz="1800" b="0" i="0" u="none" strike="noStrike" baseline="0" dirty="0">
              <a:solidFill>
                <a:srgbClr val="000000"/>
              </a:solidFill>
              <a:latin typeface="PW Centra No2"/>
            </a:endParaRPr>
          </a:p>
          <a:p>
            <a:r>
              <a:rPr lang="en-US" sz="1800" b="1" i="0" u="none" strike="noStrike" baseline="0" dirty="0">
                <a:solidFill>
                  <a:srgbClr val="000000"/>
                </a:solidFill>
                <a:latin typeface="PW Centra No2"/>
              </a:rPr>
              <a:t>Celebrating culture and history. </a:t>
            </a:r>
            <a:r>
              <a:rPr lang="en-US" sz="1800" b="0" i="0" u="none" strike="noStrike" baseline="0" dirty="0">
                <a:solidFill>
                  <a:srgbClr val="000000"/>
                </a:solidFill>
                <a:latin typeface="PW Centra No2"/>
              </a:rPr>
              <a:t>The new Central Branch should be a place to share and celebrate Oakville’s culture and history. This includes the history, culture and knowledge of Indigenous Peoples who have inhabited the land for millennia and more recent archives and records of the Town of Oakville. </a:t>
            </a:r>
          </a:p>
          <a:p>
            <a:endParaRPr lang="en-US" sz="1800" b="0" i="0" u="none" strike="noStrike" baseline="0" dirty="0">
              <a:solidFill>
                <a:srgbClr val="000000"/>
              </a:solidFill>
              <a:latin typeface="PW Centra No2"/>
            </a:endParaRPr>
          </a:p>
          <a:p>
            <a:r>
              <a:rPr lang="en-US" sz="1800" b="1" i="0" u="none" strike="noStrike" baseline="0" dirty="0">
                <a:solidFill>
                  <a:srgbClr val="000000"/>
                </a:solidFill>
                <a:latin typeface="PW Centra No2"/>
              </a:rPr>
              <a:t>Technology. </a:t>
            </a:r>
            <a:r>
              <a:rPr lang="en-US" sz="1800" b="0" i="0" u="none" strike="noStrike" baseline="0" dirty="0">
                <a:solidFill>
                  <a:srgbClr val="000000"/>
                </a:solidFill>
                <a:latin typeface="PW Centra No2"/>
              </a:rPr>
              <a:t>The library is where people go to access technology and they are looking for everything from a simple reliable internet connection to 3D printing</a:t>
            </a:r>
          </a:p>
          <a:p>
            <a:endParaRPr lang="en-US" dirty="0"/>
          </a:p>
        </p:txBody>
      </p:sp>
      <p:sp>
        <p:nvSpPr>
          <p:cNvPr id="4" name="Slide Number Placeholder 3">
            <a:extLst>
              <a:ext uri="{FF2B5EF4-FFF2-40B4-BE49-F238E27FC236}">
                <a16:creationId xmlns:a16="http://schemas.microsoft.com/office/drawing/2014/main" id="{31A91617-FED0-53DE-390F-7C3D8809DEE6}"/>
              </a:ext>
            </a:extLst>
          </p:cNvPr>
          <p:cNvSpPr>
            <a:spLocks noGrp="1"/>
          </p:cNvSpPr>
          <p:nvPr>
            <p:ph type="sldNum" sz="quarter" idx="5"/>
          </p:nvPr>
        </p:nvSpPr>
        <p:spPr/>
        <p:txBody>
          <a:bodyPr/>
          <a:lstStyle/>
          <a:p>
            <a:fld id="{C79DD4EF-E3B7-E043-B84B-E9FB835B91D5}" type="slidenum">
              <a:rPr lang="en-US" smtClean="0"/>
              <a:t>11</a:t>
            </a:fld>
            <a:endParaRPr lang="en-US" dirty="0"/>
          </a:p>
        </p:txBody>
      </p:sp>
    </p:spTree>
    <p:extLst>
      <p:ext uri="{BB962C8B-B14F-4D97-AF65-F5344CB8AC3E}">
        <p14:creationId xmlns:p14="http://schemas.microsoft.com/office/powerpoint/2010/main" val="18675893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63581F-901C-23D9-4816-F8369A244B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FB0E92-99B4-601B-CA84-7AE6B8474C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EC7E51-84AD-8B57-E10E-61A1BAE5BC94}"/>
              </a:ext>
            </a:extLst>
          </p:cNvPr>
          <p:cNvSpPr>
            <a:spLocks noGrp="1"/>
          </p:cNvSpPr>
          <p:nvPr>
            <p:ph type="body" idx="1"/>
          </p:nvPr>
        </p:nvSpPr>
        <p:spPr/>
        <p:txBody>
          <a:bodyPr/>
          <a:lstStyle/>
          <a:p>
            <a:r>
              <a:rPr lang="en-US" dirty="0"/>
              <a:t>With a target opening date in late 2028, the timeline presented here highlights the major milestones. Each milestone will have a consultation piece to help validate the direction of the project. The next consultation touchpoint is expected in Q2 once a concept design has emerged. OPL’s CEO Tara Wong will continue to connect in with the resident associations at the consultation touchpoints to ensure that you can provide feedback for that stage. </a:t>
            </a:r>
          </a:p>
          <a:p>
            <a:endParaRPr lang="en-US" dirty="0"/>
          </a:p>
        </p:txBody>
      </p:sp>
      <p:sp>
        <p:nvSpPr>
          <p:cNvPr id="4" name="Slide Number Placeholder 3">
            <a:extLst>
              <a:ext uri="{FF2B5EF4-FFF2-40B4-BE49-F238E27FC236}">
                <a16:creationId xmlns:a16="http://schemas.microsoft.com/office/drawing/2014/main" id="{5ED0C174-2CBB-CB2F-3A7F-F8F826F24919}"/>
              </a:ext>
            </a:extLst>
          </p:cNvPr>
          <p:cNvSpPr>
            <a:spLocks noGrp="1"/>
          </p:cNvSpPr>
          <p:nvPr>
            <p:ph type="sldNum" sz="quarter" idx="5"/>
          </p:nvPr>
        </p:nvSpPr>
        <p:spPr/>
        <p:txBody>
          <a:bodyPr/>
          <a:lstStyle/>
          <a:p>
            <a:fld id="{C79DD4EF-E3B7-E043-B84B-E9FB835B91D5}" type="slidenum">
              <a:rPr lang="en-US" smtClean="0"/>
              <a:t>13</a:t>
            </a:fld>
            <a:endParaRPr lang="en-US" dirty="0"/>
          </a:p>
        </p:txBody>
      </p:sp>
    </p:spTree>
    <p:extLst>
      <p:ext uri="{BB962C8B-B14F-4D97-AF65-F5344CB8AC3E}">
        <p14:creationId xmlns:p14="http://schemas.microsoft.com/office/powerpoint/2010/main" val="9208045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ptos" panose="020B0004020202020204" pitchFamily="34" charset="0"/>
                <a:ea typeface="Aptos" panose="020B0004020202020204" pitchFamily="34" charset="0"/>
                <a:cs typeface="Aptos" panose="020B0004020202020204" pitchFamily="34" charset="0"/>
              </a:rPr>
              <a:t>Once we conclude the structural review, we will look to finalize the draft design concepts and start another round of public engagement, aimed at determining whether the concepts accurately reflect the feedback provided during the initial round of engagement.  Following any tweaks to the concepts, we would then move into the detailed design phase of the project.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ptos" panose="020B0004020202020204" pitchFamily="34" charset="0"/>
                <a:ea typeface="Aptos" panose="020B0004020202020204" pitchFamily="34" charset="0"/>
                <a:cs typeface="Aptos" panose="020B0004020202020204" pitchFamily="34" charset="0"/>
              </a:rPr>
              <a:t>Residents will be able to stay involved and find updates on our New Central page on opl.ca. They can also sign up to receive </a:t>
            </a:r>
            <a:r>
              <a:rPr lang="en-US" sz="1800">
                <a:effectLst/>
                <a:latin typeface="Aptos" panose="020B0004020202020204" pitchFamily="34" charset="0"/>
                <a:ea typeface="Aptos" panose="020B0004020202020204" pitchFamily="34" charset="0"/>
                <a:cs typeface="Aptos" panose="020B0004020202020204" pitchFamily="34" charset="0"/>
              </a:rPr>
              <a:t>update emails directly.</a:t>
            </a:r>
            <a:endParaRPr lang="en-US" dirty="0"/>
          </a:p>
        </p:txBody>
      </p:sp>
      <p:sp>
        <p:nvSpPr>
          <p:cNvPr id="4" name="Slide Number Placeholder 3"/>
          <p:cNvSpPr>
            <a:spLocks noGrp="1"/>
          </p:cNvSpPr>
          <p:nvPr>
            <p:ph type="sldNum" sz="quarter" idx="5"/>
          </p:nvPr>
        </p:nvSpPr>
        <p:spPr/>
        <p:txBody>
          <a:bodyPr/>
          <a:lstStyle/>
          <a:p>
            <a:fld id="{C79DD4EF-E3B7-E043-B84B-E9FB835B91D5}" type="slidenum">
              <a:rPr lang="en-US" smtClean="0"/>
              <a:t>14</a:t>
            </a:fld>
            <a:endParaRPr lang="en-US" dirty="0"/>
          </a:p>
        </p:txBody>
      </p:sp>
    </p:spTree>
    <p:extLst>
      <p:ext uri="{BB962C8B-B14F-4D97-AF65-F5344CB8AC3E}">
        <p14:creationId xmlns:p14="http://schemas.microsoft.com/office/powerpoint/2010/main" val="2998406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OPL</a:t>
            </a:r>
            <a:r>
              <a:rPr lang="en-US" baseline="0" dirty="0"/>
              <a:t> has 7 locations: Central Branch – Iroquois Ridge – White Oaks – Sixteen Mile – Glen Abbey – Woodside – Clearview.</a:t>
            </a:r>
          </a:p>
          <a:p>
            <a:r>
              <a:rPr lang="en-US" baseline="0" dirty="0"/>
              <a:t>140+ staff</a:t>
            </a:r>
          </a:p>
          <a:p>
            <a:r>
              <a:rPr lang="en-US" baseline="0" dirty="0"/>
              <a:t>1 million items </a:t>
            </a:r>
          </a:p>
          <a:p>
            <a:endParaRPr lang="en-US" dirty="0"/>
          </a:p>
        </p:txBody>
      </p:sp>
      <p:sp>
        <p:nvSpPr>
          <p:cNvPr id="4" name="Slide Number Placeholder 3"/>
          <p:cNvSpPr>
            <a:spLocks noGrp="1"/>
          </p:cNvSpPr>
          <p:nvPr>
            <p:ph type="sldNum" sz="quarter" idx="10"/>
          </p:nvPr>
        </p:nvSpPr>
        <p:spPr/>
        <p:txBody>
          <a:bodyPr/>
          <a:lstStyle/>
          <a:p>
            <a:fld id="{C79DD4EF-E3B7-E043-B84B-E9FB835B91D5}" type="slidenum">
              <a:rPr lang="en-US" smtClean="0"/>
              <a:t>2</a:t>
            </a:fld>
            <a:endParaRPr lang="en-US"/>
          </a:p>
        </p:txBody>
      </p:sp>
    </p:spTree>
    <p:extLst>
      <p:ext uri="{BB962C8B-B14F-4D97-AF65-F5344CB8AC3E}">
        <p14:creationId xmlns:p14="http://schemas.microsoft.com/office/powerpoint/2010/main" val="189235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OPL is more than just books, over the past 5 year we have expanded our collection to meet the growing demands of residents. This has included adding items like CO2 monitors, snowshoes, Conservation Halton and Ontario park passes. </a:t>
            </a:r>
          </a:p>
        </p:txBody>
      </p:sp>
      <p:sp>
        <p:nvSpPr>
          <p:cNvPr id="4" name="Slide Number Placeholder 3"/>
          <p:cNvSpPr>
            <a:spLocks noGrp="1"/>
          </p:cNvSpPr>
          <p:nvPr>
            <p:ph type="sldNum" sz="quarter" idx="5"/>
          </p:nvPr>
        </p:nvSpPr>
        <p:spPr/>
        <p:txBody>
          <a:bodyPr/>
          <a:lstStyle/>
          <a:p>
            <a:fld id="{C79DD4EF-E3B7-E043-B84B-E9FB835B91D5}" type="slidenum">
              <a:rPr lang="en-US" smtClean="0"/>
              <a:t>4</a:t>
            </a:fld>
            <a:endParaRPr lang="en-US" dirty="0"/>
          </a:p>
        </p:txBody>
      </p:sp>
    </p:spTree>
    <p:extLst>
      <p:ext uri="{BB962C8B-B14F-4D97-AF65-F5344CB8AC3E}">
        <p14:creationId xmlns:p14="http://schemas.microsoft.com/office/powerpoint/2010/main" val="605559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63EB5C-3132-7DC1-C514-DA6275F6EA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1CAE1B-936B-8021-742C-FADE28DD0C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2104C0-3472-A954-9270-85A3B6F4CE11}"/>
              </a:ext>
            </a:extLst>
          </p:cNvPr>
          <p:cNvSpPr>
            <a:spLocks noGrp="1"/>
          </p:cNvSpPr>
          <p:nvPr>
            <p:ph type="body" idx="1"/>
          </p:nvPr>
        </p:nvSpPr>
        <p:spPr/>
        <p:txBody>
          <a:bodyPr/>
          <a:lstStyle/>
          <a:p>
            <a:r>
              <a:rPr lang="en-CA" dirty="0"/>
              <a:t>Whether it's our Grab and Go bags which have curated books by age/topic for you to pick up on the go or cognitive care kits designed in partnership with Acclaim Health, OPL has something to support the interests and needs of you and your family, </a:t>
            </a:r>
          </a:p>
        </p:txBody>
      </p:sp>
      <p:sp>
        <p:nvSpPr>
          <p:cNvPr id="4" name="Slide Number Placeholder 3">
            <a:extLst>
              <a:ext uri="{FF2B5EF4-FFF2-40B4-BE49-F238E27FC236}">
                <a16:creationId xmlns:a16="http://schemas.microsoft.com/office/drawing/2014/main" id="{005C8142-779D-6812-E4CF-9ED5F42862BD}"/>
              </a:ext>
            </a:extLst>
          </p:cNvPr>
          <p:cNvSpPr>
            <a:spLocks noGrp="1"/>
          </p:cNvSpPr>
          <p:nvPr>
            <p:ph type="sldNum" sz="quarter" idx="5"/>
          </p:nvPr>
        </p:nvSpPr>
        <p:spPr/>
        <p:txBody>
          <a:bodyPr/>
          <a:lstStyle/>
          <a:p>
            <a:fld id="{C79DD4EF-E3B7-E043-B84B-E9FB835B91D5}" type="slidenum">
              <a:rPr lang="en-US" smtClean="0"/>
              <a:t>5</a:t>
            </a:fld>
            <a:endParaRPr lang="en-US" dirty="0"/>
          </a:p>
        </p:txBody>
      </p:sp>
    </p:spTree>
    <p:extLst>
      <p:ext uri="{BB962C8B-B14F-4D97-AF65-F5344CB8AC3E}">
        <p14:creationId xmlns:p14="http://schemas.microsoft.com/office/powerpoint/2010/main" val="562573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on to the what I suspect holds the most interest for the association. As you likely have heard, OPL and the Town of Oakville have started the process to build a new Central branch.</a:t>
            </a:r>
          </a:p>
        </p:txBody>
      </p:sp>
      <p:sp>
        <p:nvSpPr>
          <p:cNvPr id="4" name="Slide Number Placeholder 3"/>
          <p:cNvSpPr>
            <a:spLocks noGrp="1"/>
          </p:cNvSpPr>
          <p:nvPr>
            <p:ph type="sldNum" sz="quarter" idx="5"/>
          </p:nvPr>
        </p:nvSpPr>
        <p:spPr/>
        <p:txBody>
          <a:bodyPr/>
          <a:lstStyle/>
          <a:p>
            <a:fld id="{C79DD4EF-E3B7-E043-B84B-E9FB835B91D5}" type="slidenum">
              <a:rPr lang="en-US" smtClean="0"/>
              <a:t>6</a:t>
            </a:fld>
            <a:endParaRPr lang="en-US" dirty="0"/>
          </a:p>
        </p:txBody>
      </p:sp>
    </p:spTree>
    <p:extLst>
      <p:ext uri="{BB962C8B-B14F-4D97-AF65-F5344CB8AC3E}">
        <p14:creationId xmlns:p14="http://schemas.microsoft.com/office/powerpoint/2010/main" val="127262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CCB042-1DB3-B63D-19ED-821B665DC5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70C724-4F74-584E-0FE1-511CA4888133}"/>
              </a:ext>
            </a:extLst>
          </p:cNvPr>
          <p:cNvSpPr>
            <a:spLocks noGrp="1" noRot="1" noChangeAspect="1"/>
          </p:cNvSpPr>
          <p:nvPr>
            <p:ph type="sldImg"/>
          </p:nvPr>
        </p:nvSpPr>
        <p:spPr>
          <a:xfrm>
            <a:off x="-273050" y="1828800"/>
            <a:ext cx="8775700" cy="4937125"/>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6A8AE9FC-E97D-C43D-0329-BD2CE5402BE5}"/>
              </a:ext>
            </a:extLst>
          </p:cNvPr>
          <p:cNvSpPr>
            <a:spLocks noGrp="1"/>
          </p:cNvSpPr>
          <p:nvPr>
            <p:ph type="body" idx="1"/>
          </p:nvPr>
        </p:nvSpPr>
        <p:spPr>
          <a:xfrm>
            <a:off x="822325" y="7040563"/>
            <a:ext cx="6584950" cy="5761037"/>
          </a:xfrm>
          <a:prstGeom prst="rect">
            <a:avLst/>
          </a:prstGeom>
        </p:spPr>
        <p:txBody>
          <a:bodyPr/>
          <a:lstStyle/>
          <a:p>
            <a:r>
              <a:rPr lang="en-US" dirty="0"/>
              <a:t>40-million-dollar project to build a new Central branch to match the current service levels. However, the new build presents endless possibilities and opportunities to expand services. </a:t>
            </a:r>
          </a:p>
        </p:txBody>
      </p:sp>
    </p:spTree>
    <p:extLst>
      <p:ext uri="{BB962C8B-B14F-4D97-AF65-F5344CB8AC3E}">
        <p14:creationId xmlns:p14="http://schemas.microsoft.com/office/powerpoint/2010/main" val="1186624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9DD4EF-E3B7-E043-B84B-E9FB835B91D5}" type="slidenum">
              <a:rPr lang="en-US" smtClean="0"/>
              <a:t>8</a:t>
            </a:fld>
            <a:endParaRPr lang="en-US" dirty="0"/>
          </a:p>
        </p:txBody>
      </p:sp>
    </p:spTree>
    <p:extLst>
      <p:ext uri="{BB962C8B-B14F-4D97-AF65-F5344CB8AC3E}">
        <p14:creationId xmlns:p14="http://schemas.microsoft.com/office/powerpoint/2010/main" val="51346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C06F6B-ED0E-34A8-CC8C-5386B92437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9BDEA7-3F40-963D-7662-B4111FD688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F30FD7-9883-38DC-BEB6-0C7A25C7E349}"/>
              </a:ext>
            </a:extLst>
          </p:cNvPr>
          <p:cNvSpPr>
            <a:spLocks noGrp="1"/>
          </p:cNvSpPr>
          <p:nvPr>
            <p:ph type="body" idx="1"/>
          </p:nvPr>
        </p:nvSpPr>
        <p:spPr/>
        <p:txBody>
          <a:bodyPr/>
          <a:lstStyle/>
          <a:p>
            <a:r>
              <a:rPr lang="en-US" dirty="0"/>
              <a:t>OPL held the initial portion of its public engagement throughout September into October with a public survey, open house, stakeholder sessions as well as multiple programs for kids and teens to design their dream library. Indigenous engagement took place in October into December. Both the Public Engagement and Indigenous Engagement Reports are available to review on the New Central page at opl.ca.</a:t>
            </a:r>
          </a:p>
        </p:txBody>
      </p:sp>
      <p:sp>
        <p:nvSpPr>
          <p:cNvPr id="4" name="Slide Number Placeholder 3">
            <a:extLst>
              <a:ext uri="{FF2B5EF4-FFF2-40B4-BE49-F238E27FC236}">
                <a16:creationId xmlns:a16="http://schemas.microsoft.com/office/drawing/2014/main" id="{292935B4-4E62-3394-58CD-58F1726B5F7D}"/>
              </a:ext>
            </a:extLst>
          </p:cNvPr>
          <p:cNvSpPr>
            <a:spLocks noGrp="1"/>
          </p:cNvSpPr>
          <p:nvPr>
            <p:ph type="sldNum" sz="quarter" idx="5"/>
          </p:nvPr>
        </p:nvSpPr>
        <p:spPr/>
        <p:txBody>
          <a:bodyPr/>
          <a:lstStyle/>
          <a:p>
            <a:fld id="{C79DD4EF-E3B7-E043-B84B-E9FB835B91D5}" type="slidenum">
              <a:rPr lang="en-US" smtClean="0"/>
              <a:t>9</a:t>
            </a:fld>
            <a:endParaRPr lang="en-US" dirty="0"/>
          </a:p>
        </p:txBody>
      </p:sp>
    </p:spTree>
    <p:extLst>
      <p:ext uri="{BB962C8B-B14F-4D97-AF65-F5344CB8AC3E}">
        <p14:creationId xmlns:p14="http://schemas.microsoft.com/office/powerpoint/2010/main" val="28532175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A">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D6E3F-C20B-C644-806B-98EE9D9C6F93}"/>
              </a:ext>
            </a:extLst>
          </p:cNvPr>
          <p:cNvSpPr>
            <a:spLocks noGrp="1"/>
          </p:cNvSpPr>
          <p:nvPr>
            <p:ph type="ctrTitle"/>
          </p:nvPr>
        </p:nvSpPr>
        <p:spPr>
          <a:xfrm>
            <a:off x="720000" y="720000"/>
            <a:ext cx="6480000" cy="2520000"/>
          </a:xfrm>
        </p:spPr>
        <p:txBody>
          <a:bodyPr anchor="t"/>
          <a:lstStyle>
            <a:lvl1pPr algn="l">
              <a:defRPr sz="6000">
                <a:solidFill>
                  <a:srgbClr val="00BFB3"/>
                </a:solidFill>
              </a:defRPr>
            </a:lvl1pPr>
          </a:lstStyle>
          <a:p>
            <a:r>
              <a:rPr lang="en-US" dirty="0"/>
              <a:t>Click to edit Master title style</a:t>
            </a:r>
          </a:p>
        </p:txBody>
      </p:sp>
      <p:sp>
        <p:nvSpPr>
          <p:cNvPr id="3" name="Subtitle 2">
            <a:extLst>
              <a:ext uri="{FF2B5EF4-FFF2-40B4-BE49-F238E27FC236}">
                <a16:creationId xmlns:a16="http://schemas.microsoft.com/office/drawing/2014/main" id="{B5AA7DE4-00EA-B544-8CBC-FD8B5040692A}"/>
              </a:ext>
            </a:extLst>
          </p:cNvPr>
          <p:cNvSpPr>
            <a:spLocks noGrp="1"/>
          </p:cNvSpPr>
          <p:nvPr>
            <p:ph type="subTitle" idx="1"/>
          </p:nvPr>
        </p:nvSpPr>
        <p:spPr>
          <a:xfrm>
            <a:off x="720000" y="3240000"/>
            <a:ext cx="6480000" cy="1440000"/>
          </a:xfrm>
        </p:spPr>
        <p:txBody>
          <a:bodyPr/>
          <a:lstStyle>
            <a:lvl1pPr marL="0" indent="0" algn="l">
              <a:buNone/>
              <a:defRPr sz="2400" b="0" spc="-2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7728AFCE-A985-9146-86EB-C1C56D2C793F}"/>
              </a:ext>
            </a:extLst>
          </p:cNvPr>
          <p:cNvSpPr>
            <a:spLocks noGrp="1"/>
          </p:cNvSpPr>
          <p:nvPr>
            <p:ph type="dt" sz="half" idx="10"/>
          </p:nvPr>
        </p:nvSpPr>
        <p:spPr>
          <a:xfrm>
            <a:off x="10076035" y="6300000"/>
            <a:ext cx="1800000" cy="360000"/>
          </a:xfrm>
        </p:spPr>
        <p:txBody>
          <a:bodyPr anchor="b"/>
          <a:lstStyle>
            <a:lvl1pPr algn="r">
              <a:defRPr/>
            </a:lvl1pPr>
          </a:lstStyle>
          <a:p>
            <a:endParaRPr lang="en-US" dirty="0"/>
          </a:p>
        </p:txBody>
      </p:sp>
      <p:pic>
        <p:nvPicPr>
          <p:cNvPr id="8" name="Picture 7">
            <a:extLst>
              <a:ext uri="{FF2B5EF4-FFF2-40B4-BE49-F238E27FC236}">
                <a16:creationId xmlns:a16="http://schemas.microsoft.com/office/drawing/2014/main" id="{D7B0D9DC-8368-1A44-B168-E00495003A9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7096" y="5441766"/>
            <a:ext cx="3232876" cy="1038234"/>
          </a:xfrm>
          <a:prstGeom prst="rect">
            <a:avLst/>
          </a:prstGeom>
        </p:spPr>
      </p:pic>
      <p:pic>
        <p:nvPicPr>
          <p:cNvPr id="14" name="Picture 13">
            <a:extLst>
              <a:ext uri="{FF2B5EF4-FFF2-40B4-BE49-F238E27FC236}">
                <a16:creationId xmlns:a16="http://schemas.microsoft.com/office/drawing/2014/main" id="{19753286-C275-C142-BEB6-D5D9E532A31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14665" y="-758438"/>
            <a:ext cx="11239500" cy="5476875"/>
          </a:xfrm>
          <a:prstGeom prst="rect">
            <a:avLst/>
          </a:prstGeom>
        </p:spPr>
      </p:pic>
    </p:spTree>
    <p:extLst>
      <p:ext uri="{BB962C8B-B14F-4D97-AF65-F5344CB8AC3E}">
        <p14:creationId xmlns:p14="http://schemas.microsoft.com/office/powerpoint/2010/main" val="415863636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Content B3">
    <p:bg>
      <p:bgPr>
        <a:solidFill>
          <a:srgbClr val="440099"/>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922398C-9D80-004A-A97A-96D8107A9B1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18880" y="-3143250"/>
            <a:ext cx="13487400" cy="6572250"/>
          </a:xfrm>
          <a:prstGeom prst="rect">
            <a:avLst/>
          </a:prstGeom>
        </p:spPr>
      </p:pic>
      <p:sp>
        <p:nvSpPr>
          <p:cNvPr id="2" name="Title 1">
            <a:extLst>
              <a:ext uri="{FF2B5EF4-FFF2-40B4-BE49-F238E27FC236}">
                <a16:creationId xmlns:a16="http://schemas.microsoft.com/office/drawing/2014/main" id="{EA81E303-5E01-7E4E-A8DB-ADA6B941CF6D}"/>
              </a:ext>
            </a:extLst>
          </p:cNvPr>
          <p:cNvSpPr>
            <a:spLocks noGrp="1"/>
          </p:cNvSpPr>
          <p:nvPr>
            <p:ph type="title"/>
          </p:nvPr>
        </p:nvSpPr>
        <p:spPr>
          <a:xfrm>
            <a:off x="720000" y="720000"/>
            <a:ext cx="10800000" cy="1260000"/>
          </a:xfrm>
        </p:spPr>
        <p:txBody>
          <a:bodyPr anchor="t"/>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C3E30E45-299F-7846-82B7-4D5C75ACBCE2}"/>
              </a:ext>
            </a:extLst>
          </p:cNvPr>
          <p:cNvSpPr>
            <a:spLocks noGrp="1"/>
          </p:cNvSpPr>
          <p:nvPr>
            <p:ph idx="1"/>
          </p:nvPr>
        </p:nvSpPr>
        <p:spPr>
          <a:xfrm>
            <a:off x="720000" y="2340000"/>
            <a:ext cx="10800000" cy="3600000"/>
          </a:xfrm>
        </p:spPr>
        <p:txBody>
          <a:bodyPr/>
          <a:lstStyle>
            <a:lvl1pPr>
              <a:buClr>
                <a:srgbClr val="0085CA"/>
              </a:buClr>
              <a:defRPr>
                <a:solidFill>
                  <a:schemeClr val="bg1"/>
                </a:solidFill>
              </a:defRPr>
            </a:lvl1pPr>
            <a:lvl2pPr>
              <a:buClr>
                <a:srgbClr val="0085CA"/>
              </a:buClr>
              <a:defRPr>
                <a:solidFill>
                  <a:schemeClr val="bg1"/>
                </a:solidFill>
              </a:defRPr>
            </a:lvl2pPr>
            <a:lvl3pPr>
              <a:buClr>
                <a:srgbClr val="0085CA"/>
              </a:buClr>
              <a:defRPr>
                <a:solidFill>
                  <a:schemeClr val="bg1"/>
                </a:solidFill>
              </a:defRPr>
            </a:lvl3pPr>
            <a:lvl4pPr>
              <a:buClr>
                <a:srgbClr val="0085CA"/>
              </a:buClr>
              <a:defRPr>
                <a:solidFill>
                  <a:schemeClr val="bg1"/>
                </a:solidFill>
              </a:defRPr>
            </a:lvl4pPr>
            <a:lvl5pPr>
              <a:buClr>
                <a:srgbClr val="0085CA"/>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9839F434-1DE3-BA40-B392-F68AB8B544C2}"/>
              </a:ext>
            </a:extLst>
          </p:cNvPr>
          <p:cNvSpPr>
            <a:spLocks noGrp="1"/>
          </p:cNvSpPr>
          <p:nvPr>
            <p:ph type="ftr" sz="quarter" idx="11"/>
          </p:nvPr>
        </p:nvSpPr>
        <p:spPr>
          <a:xfrm>
            <a:off x="720000" y="6300000"/>
            <a:ext cx="4114800" cy="360000"/>
          </a:xfrm>
        </p:spPr>
        <p:txBody>
          <a:bodyPr lIns="0"/>
          <a:lstStyle>
            <a:lvl1pPr algn="l">
              <a:defRPr>
                <a:solidFill>
                  <a:schemeClr val="bg1"/>
                </a:solidFill>
              </a:defRPr>
            </a:lvl1pPr>
          </a:lstStyle>
          <a:p>
            <a:r>
              <a:rPr lang="en-CA" dirty="0"/>
              <a:t>Name of Presentation Goes Here</a:t>
            </a:r>
            <a:endParaRPr lang="en-US" dirty="0"/>
          </a:p>
        </p:txBody>
      </p:sp>
      <p:sp>
        <p:nvSpPr>
          <p:cNvPr id="6" name="Slide Number Placeholder 5">
            <a:extLst>
              <a:ext uri="{FF2B5EF4-FFF2-40B4-BE49-F238E27FC236}">
                <a16:creationId xmlns:a16="http://schemas.microsoft.com/office/drawing/2014/main" id="{E2F66F23-7902-3240-9524-916A9EC89B48}"/>
              </a:ext>
            </a:extLst>
          </p:cNvPr>
          <p:cNvSpPr>
            <a:spLocks noGrp="1"/>
          </p:cNvSpPr>
          <p:nvPr>
            <p:ph type="sldNum" sz="quarter" idx="12"/>
          </p:nvPr>
        </p:nvSpPr>
        <p:spPr>
          <a:xfrm>
            <a:off x="10800000" y="6300000"/>
            <a:ext cx="1080000" cy="360000"/>
          </a:xfrm>
        </p:spPr>
        <p:txBody>
          <a:bodyPr lIns="0"/>
          <a:lstStyle>
            <a:lvl1pPr>
              <a:defRPr>
                <a:solidFill>
                  <a:schemeClr val="bg1"/>
                </a:solidFill>
              </a:defRPr>
            </a:lvl1pPr>
          </a:lstStyle>
          <a:p>
            <a:fld id="{2F3778CF-2216-4448-AB28-E0478E1BD35B}" type="slidenum">
              <a:rPr lang="en-US" smtClean="0"/>
              <a:pPr/>
              <a:t>‹#›</a:t>
            </a:fld>
            <a:endParaRPr lang="en-US" dirty="0"/>
          </a:p>
        </p:txBody>
      </p:sp>
    </p:spTree>
    <p:extLst>
      <p:ext uri="{BB962C8B-B14F-4D97-AF65-F5344CB8AC3E}">
        <p14:creationId xmlns:p14="http://schemas.microsoft.com/office/powerpoint/2010/main" val="351076357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C1">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DC981F35-4407-884E-B6BD-A8EC82854B87}"/>
              </a:ext>
            </a:extLst>
          </p:cNvPr>
          <p:cNvSpPr>
            <a:spLocks noGrp="1"/>
          </p:cNvSpPr>
          <p:nvPr>
            <p:ph type="pic" sz="quarter" idx="13"/>
          </p:nvPr>
        </p:nvSpPr>
        <p:spPr>
          <a:xfrm>
            <a:off x="7920000" y="0"/>
            <a:ext cx="4272000" cy="6858000"/>
          </a:xfrm>
        </p:spPr>
        <p:txBody>
          <a:bodyPr/>
          <a:lstStyle/>
          <a:p>
            <a:endParaRPr lang="en-US" dirty="0"/>
          </a:p>
        </p:txBody>
      </p:sp>
      <p:sp>
        <p:nvSpPr>
          <p:cNvPr id="8" name="Rectangle 7">
            <a:extLst>
              <a:ext uri="{FF2B5EF4-FFF2-40B4-BE49-F238E27FC236}">
                <a16:creationId xmlns:a16="http://schemas.microsoft.com/office/drawing/2014/main" id="{218105B7-6CB9-F140-ADD1-48F3BBD31A36}"/>
              </a:ext>
            </a:extLst>
          </p:cNvPr>
          <p:cNvSpPr/>
          <p:nvPr userDrawn="1"/>
        </p:nvSpPr>
        <p:spPr>
          <a:xfrm>
            <a:off x="0" y="0"/>
            <a:ext cx="79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72B8540-70DF-6A4B-A0B0-6E7BEF83FF95}"/>
              </a:ext>
            </a:extLst>
          </p:cNvPr>
          <p:cNvSpPr>
            <a:spLocks noGrp="1"/>
          </p:cNvSpPr>
          <p:nvPr>
            <p:ph type="title"/>
          </p:nvPr>
        </p:nvSpPr>
        <p:spPr>
          <a:xfrm>
            <a:off x="720000" y="720000"/>
            <a:ext cx="6480000" cy="1260000"/>
          </a:xfrm>
        </p:spPr>
        <p:txBody>
          <a:bodyPr anchor="t"/>
          <a:lstStyle/>
          <a:p>
            <a:r>
              <a:rPr lang="en-US" dirty="0"/>
              <a:t>Click to edit Master title style</a:t>
            </a:r>
          </a:p>
        </p:txBody>
      </p:sp>
      <p:sp>
        <p:nvSpPr>
          <p:cNvPr id="3" name="Content Placeholder 2">
            <a:extLst>
              <a:ext uri="{FF2B5EF4-FFF2-40B4-BE49-F238E27FC236}">
                <a16:creationId xmlns:a16="http://schemas.microsoft.com/office/drawing/2014/main" id="{1636EEAD-344A-7845-8939-B861CA75C850}"/>
              </a:ext>
            </a:extLst>
          </p:cNvPr>
          <p:cNvSpPr>
            <a:spLocks noGrp="1"/>
          </p:cNvSpPr>
          <p:nvPr>
            <p:ph sz="half" idx="1"/>
          </p:nvPr>
        </p:nvSpPr>
        <p:spPr>
          <a:xfrm>
            <a:off x="720000" y="2340000"/>
            <a:ext cx="6480000" cy="3600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9BC8783A-09E9-D842-9CAF-6FC828B48D52}"/>
              </a:ext>
            </a:extLst>
          </p:cNvPr>
          <p:cNvSpPr>
            <a:spLocks noGrp="1"/>
          </p:cNvSpPr>
          <p:nvPr>
            <p:ph type="ftr" sz="quarter" idx="11"/>
          </p:nvPr>
        </p:nvSpPr>
        <p:spPr>
          <a:xfrm>
            <a:off x="720000" y="6300000"/>
            <a:ext cx="4114800" cy="360000"/>
          </a:xfrm>
        </p:spPr>
        <p:txBody>
          <a:bodyPr/>
          <a:lstStyle>
            <a:lvl1pPr algn="l">
              <a:defRPr/>
            </a:lvl1pPr>
          </a:lstStyle>
          <a:p>
            <a:r>
              <a:rPr lang="en-CA" dirty="0"/>
              <a:t>Name of Presentation Goes Here</a:t>
            </a:r>
            <a:endParaRPr lang="en-US" dirty="0"/>
          </a:p>
        </p:txBody>
      </p:sp>
      <p:sp>
        <p:nvSpPr>
          <p:cNvPr id="7" name="Slide Number Placeholder 6">
            <a:extLst>
              <a:ext uri="{FF2B5EF4-FFF2-40B4-BE49-F238E27FC236}">
                <a16:creationId xmlns:a16="http://schemas.microsoft.com/office/drawing/2014/main" id="{775915D3-8B2B-944C-AD6D-75B2059ADA7C}"/>
              </a:ext>
            </a:extLst>
          </p:cNvPr>
          <p:cNvSpPr>
            <a:spLocks noGrp="1"/>
          </p:cNvSpPr>
          <p:nvPr>
            <p:ph type="sldNum" sz="quarter" idx="12"/>
          </p:nvPr>
        </p:nvSpPr>
        <p:spPr>
          <a:xfrm>
            <a:off x="10800000" y="6300000"/>
            <a:ext cx="1080000" cy="360000"/>
          </a:xfrm>
        </p:spPr>
        <p:txBody>
          <a:bodyPr anchor="b"/>
          <a:lstStyle>
            <a:lvl1pPr>
              <a:defRPr>
                <a:solidFill>
                  <a:schemeClr val="bg1"/>
                </a:solidFill>
              </a:defRPr>
            </a:lvl1pPr>
          </a:lstStyle>
          <a:p>
            <a:fld id="{2F3778CF-2216-4448-AB28-E0478E1BD35B}" type="slidenum">
              <a:rPr lang="en-US" smtClean="0"/>
              <a:pPr/>
              <a:t>‹#›</a:t>
            </a:fld>
            <a:endParaRPr lang="en-US" dirty="0"/>
          </a:p>
        </p:txBody>
      </p:sp>
    </p:spTree>
    <p:extLst>
      <p:ext uri="{BB962C8B-B14F-4D97-AF65-F5344CB8AC3E}">
        <p14:creationId xmlns:p14="http://schemas.microsoft.com/office/powerpoint/2010/main" val="260967769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C2">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DC981F35-4407-884E-B6BD-A8EC82854B87}"/>
              </a:ext>
            </a:extLst>
          </p:cNvPr>
          <p:cNvSpPr>
            <a:spLocks noGrp="1"/>
          </p:cNvSpPr>
          <p:nvPr>
            <p:ph type="pic" sz="quarter" idx="13"/>
          </p:nvPr>
        </p:nvSpPr>
        <p:spPr>
          <a:xfrm>
            <a:off x="7920000" y="0"/>
            <a:ext cx="4272000" cy="6858000"/>
          </a:xfrm>
        </p:spPr>
        <p:txBody>
          <a:bodyPr/>
          <a:lstStyle/>
          <a:p>
            <a:endParaRPr lang="en-US" dirty="0"/>
          </a:p>
        </p:txBody>
      </p:sp>
      <p:sp>
        <p:nvSpPr>
          <p:cNvPr id="8" name="Rectangle 7">
            <a:extLst>
              <a:ext uri="{FF2B5EF4-FFF2-40B4-BE49-F238E27FC236}">
                <a16:creationId xmlns:a16="http://schemas.microsoft.com/office/drawing/2014/main" id="{218105B7-6CB9-F140-ADD1-48F3BBD31A36}"/>
              </a:ext>
            </a:extLst>
          </p:cNvPr>
          <p:cNvSpPr/>
          <p:nvPr userDrawn="1"/>
        </p:nvSpPr>
        <p:spPr>
          <a:xfrm>
            <a:off x="0" y="0"/>
            <a:ext cx="79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72B8540-70DF-6A4B-A0B0-6E7BEF83FF95}"/>
              </a:ext>
            </a:extLst>
          </p:cNvPr>
          <p:cNvSpPr>
            <a:spLocks noGrp="1"/>
          </p:cNvSpPr>
          <p:nvPr>
            <p:ph type="title"/>
          </p:nvPr>
        </p:nvSpPr>
        <p:spPr>
          <a:xfrm>
            <a:off x="720000" y="720000"/>
            <a:ext cx="6480000" cy="1260000"/>
          </a:xfrm>
        </p:spPr>
        <p:txBody>
          <a:bodyPr anchor="t"/>
          <a:lstStyle>
            <a:lvl1pPr>
              <a:defRPr>
                <a:solidFill>
                  <a:srgbClr val="E10098"/>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636EEAD-344A-7845-8939-B861CA75C850}"/>
              </a:ext>
            </a:extLst>
          </p:cNvPr>
          <p:cNvSpPr>
            <a:spLocks noGrp="1"/>
          </p:cNvSpPr>
          <p:nvPr>
            <p:ph sz="half" idx="1"/>
          </p:nvPr>
        </p:nvSpPr>
        <p:spPr>
          <a:xfrm>
            <a:off x="720000" y="2340000"/>
            <a:ext cx="6480000" cy="3600000"/>
          </a:xfrm>
        </p:spPr>
        <p:txBody>
          <a:bodyPr/>
          <a:lstStyle>
            <a:lvl1pPr>
              <a:buClr>
                <a:srgbClr val="BF0D3E"/>
              </a:buClr>
              <a:defRPr>
                <a:solidFill>
                  <a:srgbClr val="6C1D45"/>
                </a:solidFill>
              </a:defRPr>
            </a:lvl1pPr>
            <a:lvl2pPr>
              <a:buClr>
                <a:srgbClr val="BF0D3E"/>
              </a:buClr>
              <a:defRPr>
                <a:solidFill>
                  <a:srgbClr val="6C1D45"/>
                </a:solidFill>
              </a:defRPr>
            </a:lvl2pPr>
            <a:lvl3pPr>
              <a:buClr>
                <a:srgbClr val="BF0D3E"/>
              </a:buClr>
              <a:defRPr>
                <a:solidFill>
                  <a:srgbClr val="6C1D45"/>
                </a:solidFill>
              </a:defRPr>
            </a:lvl3pPr>
            <a:lvl4pPr>
              <a:buClr>
                <a:srgbClr val="BF0D3E"/>
              </a:buClr>
              <a:defRPr>
                <a:solidFill>
                  <a:srgbClr val="6C1D45"/>
                </a:solidFill>
              </a:defRPr>
            </a:lvl4pPr>
            <a:lvl5pPr>
              <a:buClr>
                <a:srgbClr val="BF0D3E"/>
              </a:buClr>
              <a:defRPr>
                <a:solidFill>
                  <a:srgbClr val="6C1D45"/>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9BC8783A-09E9-D842-9CAF-6FC828B48D52}"/>
              </a:ext>
            </a:extLst>
          </p:cNvPr>
          <p:cNvSpPr>
            <a:spLocks noGrp="1"/>
          </p:cNvSpPr>
          <p:nvPr>
            <p:ph type="ftr" sz="quarter" idx="11"/>
          </p:nvPr>
        </p:nvSpPr>
        <p:spPr>
          <a:xfrm>
            <a:off x="720000" y="6300000"/>
            <a:ext cx="4114800" cy="360000"/>
          </a:xfrm>
        </p:spPr>
        <p:txBody>
          <a:bodyPr/>
          <a:lstStyle>
            <a:lvl1pPr algn="l">
              <a:defRPr/>
            </a:lvl1pPr>
          </a:lstStyle>
          <a:p>
            <a:r>
              <a:rPr lang="en-CA" dirty="0"/>
              <a:t>Name of Presentation Goes Here</a:t>
            </a:r>
            <a:endParaRPr lang="en-US" dirty="0"/>
          </a:p>
        </p:txBody>
      </p:sp>
      <p:sp>
        <p:nvSpPr>
          <p:cNvPr id="7" name="Slide Number Placeholder 6">
            <a:extLst>
              <a:ext uri="{FF2B5EF4-FFF2-40B4-BE49-F238E27FC236}">
                <a16:creationId xmlns:a16="http://schemas.microsoft.com/office/drawing/2014/main" id="{775915D3-8B2B-944C-AD6D-75B2059ADA7C}"/>
              </a:ext>
            </a:extLst>
          </p:cNvPr>
          <p:cNvSpPr>
            <a:spLocks noGrp="1"/>
          </p:cNvSpPr>
          <p:nvPr>
            <p:ph type="sldNum" sz="quarter" idx="12"/>
          </p:nvPr>
        </p:nvSpPr>
        <p:spPr>
          <a:xfrm>
            <a:off x="10800000" y="6300000"/>
            <a:ext cx="1080000" cy="360000"/>
          </a:xfrm>
        </p:spPr>
        <p:txBody>
          <a:bodyPr anchor="b"/>
          <a:lstStyle>
            <a:lvl1pPr>
              <a:defRPr>
                <a:solidFill>
                  <a:schemeClr val="bg1"/>
                </a:solidFill>
              </a:defRPr>
            </a:lvl1pPr>
          </a:lstStyle>
          <a:p>
            <a:fld id="{2F3778CF-2216-4448-AB28-E0478E1BD35B}" type="slidenum">
              <a:rPr lang="en-US" smtClean="0"/>
              <a:pPr/>
              <a:t>‹#›</a:t>
            </a:fld>
            <a:endParaRPr lang="en-US" dirty="0"/>
          </a:p>
        </p:txBody>
      </p:sp>
    </p:spTree>
    <p:extLst>
      <p:ext uri="{BB962C8B-B14F-4D97-AF65-F5344CB8AC3E}">
        <p14:creationId xmlns:p14="http://schemas.microsoft.com/office/powerpoint/2010/main" val="86659317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C3">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DC981F35-4407-884E-B6BD-A8EC82854B87}"/>
              </a:ext>
            </a:extLst>
          </p:cNvPr>
          <p:cNvSpPr>
            <a:spLocks noGrp="1"/>
          </p:cNvSpPr>
          <p:nvPr>
            <p:ph type="pic" sz="quarter" idx="13"/>
          </p:nvPr>
        </p:nvSpPr>
        <p:spPr>
          <a:xfrm>
            <a:off x="7920000" y="0"/>
            <a:ext cx="4272000" cy="6858000"/>
          </a:xfrm>
        </p:spPr>
        <p:txBody>
          <a:bodyPr/>
          <a:lstStyle/>
          <a:p>
            <a:endParaRPr lang="en-US" dirty="0"/>
          </a:p>
        </p:txBody>
      </p:sp>
      <p:sp>
        <p:nvSpPr>
          <p:cNvPr id="8" name="Rectangle 7">
            <a:extLst>
              <a:ext uri="{FF2B5EF4-FFF2-40B4-BE49-F238E27FC236}">
                <a16:creationId xmlns:a16="http://schemas.microsoft.com/office/drawing/2014/main" id="{218105B7-6CB9-F140-ADD1-48F3BBD31A36}"/>
              </a:ext>
            </a:extLst>
          </p:cNvPr>
          <p:cNvSpPr/>
          <p:nvPr userDrawn="1"/>
        </p:nvSpPr>
        <p:spPr>
          <a:xfrm>
            <a:off x="0" y="0"/>
            <a:ext cx="79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72B8540-70DF-6A4B-A0B0-6E7BEF83FF95}"/>
              </a:ext>
            </a:extLst>
          </p:cNvPr>
          <p:cNvSpPr>
            <a:spLocks noGrp="1"/>
          </p:cNvSpPr>
          <p:nvPr>
            <p:ph type="title"/>
          </p:nvPr>
        </p:nvSpPr>
        <p:spPr>
          <a:xfrm>
            <a:off x="720000" y="720000"/>
            <a:ext cx="6480000" cy="1260000"/>
          </a:xfrm>
        </p:spPr>
        <p:txBody>
          <a:bodyPr anchor="t"/>
          <a:lstStyle>
            <a:lvl1pPr>
              <a:defRPr>
                <a:solidFill>
                  <a:srgbClr val="00BFB3"/>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636EEAD-344A-7845-8939-B861CA75C850}"/>
              </a:ext>
            </a:extLst>
          </p:cNvPr>
          <p:cNvSpPr>
            <a:spLocks noGrp="1"/>
          </p:cNvSpPr>
          <p:nvPr>
            <p:ph sz="half" idx="1"/>
          </p:nvPr>
        </p:nvSpPr>
        <p:spPr>
          <a:xfrm>
            <a:off x="720000" y="2340000"/>
            <a:ext cx="6480000" cy="3600000"/>
          </a:xfrm>
        </p:spPr>
        <p:txBody>
          <a:bodyPr/>
          <a:lstStyle>
            <a:lvl1pPr>
              <a:buClr>
                <a:srgbClr val="00B140"/>
              </a:buClr>
              <a:defRPr>
                <a:solidFill>
                  <a:srgbClr val="0085CA"/>
                </a:solidFill>
              </a:defRPr>
            </a:lvl1pPr>
            <a:lvl2pPr>
              <a:buClr>
                <a:srgbClr val="00B140"/>
              </a:buClr>
              <a:defRPr>
                <a:solidFill>
                  <a:srgbClr val="0085CA"/>
                </a:solidFill>
              </a:defRPr>
            </a:lvl2pPr>
            <a:lvl3pPr>
              <a:buClr>
                <a:srgbClr val="00B140"/>
              </a:buClr>
              <a:defRPr>
                <a:solidFill>
                  <a:srgbClr val="0085CA"/>
                </a:solidFill>
              </a:defRPr>
            </a:lvl3pPr>
            <a:lvl4pPr>
              <a:buClr>
                <a:srgbClr val="00B140"/>
              </a:buClr>
              <a:defRPr>
                <a:solidFill>
                  <a:srgbClr val="0085CA"/>
                </a:solidFill>
              </a:defRPr>
            </a:lvl4pPr>
            <a:lvl5pPr>
              <a:buClr>
                <a:srgbClr val="00B140"/>
              </a:buClr>
              <a:defRPr>
                <a:solidFill>
                  <a:srgbClr val="0085CA"/>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9BC8783A-09E9-D842-9CAF-6FC828B48D52}"/>
              </a:ext>
            </a:extLst>
          </p:cNvPr>
          <p:cNvSpPr>
            <a:spLocks noGrp="1"/>
          </p:cNvSpPr>
          <p:nvPr>
            <p:ph type="ftr" sz="quarter" idx="11"/>
          </p:nvPr>
        </p:nvSpPr>
        <p:spPr>
          <a:xfrm>
            <a:off x="720000" y="6300000"/>
            <a:ext cx="4114800" cy="360000"/>
          </a:xfrm>
        </p:spPr>
        <p:txBody>
          <a:bodyPr/>
          <a:lstStyle>
            <a:lvl1pPr algn="l">
              <a:defRPr/>
            </a:lvl1pPr>
          </a:lstStyle>
          <a:p>
            <a:r>
              <a:rPr lang="en-CA" dirty="0"/>
              <a:t>Name of Presentation Goes Here</a:t>
            </a:r>
            <a:endParaRPr lang="en-US" dirty="0"/>
          </a:p>
        </p:txBody>
      </p:sp>
      <p:sp>
        <p:nvSpPr>
          <p:cNvPr id="7" name="Slide Number Placeholder 6">
            <a:extLst>
              <a:ext uri="{FF2B5EF4-FFF2-40B4-BE49-F238E27FC236}">
                <a16:creationId xmlns:a16="http://schemas.microsoft.com/office/drawing/2014/main" id="{775915D3-8B2B-944C-AD6D-75B2059ADA7C}"/>
              </a:ext>
            </a:extLst>
          </p:cNvPr>
          <p:cNvSpPr>
            <a:spLocks noGrp="1"/>
          </p:cNvSpPr>
          <p:nvPr>
            <p:ph type="sldNum" sz="quarter" idx="12"/>
          </p:nvPr>
        </p:nvSpPr>
        <p:spPr>
          <a:xfrm>
            <a:off x="10800000" y="6300000"/>
            <a:ext cx="1080000" cy="360000"/>
          </a:xfrm>
        </p:spPr>
        <p:txBody>
          <a:bodyPr anchor="b"/>
          <a:lstStyle>
            <a:lvl1pPr>
              <a:defRPr>
                <a:solidFill>
                  <a:schemeClr val="bg1"/>
                </a:solidFill>
              </a:defRPr>
            </a:lvl1pPr>
          </a:lstStyle>
          <a:p>
            <a:fld id="{2F3778CF-2216-4448-AB28-E0478E1BD35B}" type="slidenum">
              <a:rPr lang="en-US" smtClean="0"/>
              <a:pPr/>
              <a:t>‹#›</a:t>
            </a:fld>
            <a:endParaRPr lang="en-US" dirty="0"/>
          </a:p>
        </p:txBody>
      </p:sp>
    </p:spTree>
    <p:extLst>
      <p:ext uri="{BB962C8B-B14F-4D97-AF65-F5344CB8AC3E}">
        <p14:creationId xmlns:p14="http://schemas.microsoft.com/office/powerpoint/2010/main" val="422317574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D6E3F-C20B-C644-806B-98EE9D9C6F93}"/>
              </a:ext>
            </a:extLst>
          </p:cNvPr>
          <p:cNvSpPr>
            <a:spLocks noGrp="1"/>
          </p:cNvSpPr>
          <p:nvPr>
            <p:ph type="ctrTitle"/>
          </p:nvPr>
        </p:nvSpPr>
        <p:spPr>
          <a:xfrm>
            <a:off x="720000" y="720000"/>
            <a:ext cx="6480000" cy="2520000"/>
          </a:xfrm>
        </p:spPr>
        <p:txBody>
          <a:bodyPr anchor="t"/>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B5AA7DE4-00EA-B544-8CBC-FD8B5040692A}"/>
              </a:ext>
            </a:extLst>
          </p:cNvPr>
          <p:cNvSpPr>
            <a:spLocks noGrp="1"/>
          </p:cNvSpPr>
          <p:nvPr>
            <p:ph type="subTitle" idx="1"/>
          </p:nvPr>
        </p:nvSpPr>
        <p:spPr>
          <a:xfrm>
            <a:off x="720000" y="3240000"/>
            <a:ext cx="6480000" cy="1440000"/>
          </a:xfrm>
        </p:spPr>
        <p:txBody>
          <a:bodyPr/>
          <a:lstStyle>
            <a:lvl1pPr marL="0" indent="0" algn="l">
              <a:buNone/>
              <a:defRPr sz="2400" b="0" spc="-2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7728AFCE-A985-9146-86EB-C1C56D2C793F}"/>
              </a:ext>
            </a:extLst>
          </p:cNvPr>
          <p:cNvSpPr>
            <a:spLocks noGrp="1"/>
          </p:cNvSpPr>
          <p:nvPr>
            <p:ph type="dt" sz="half" idx="10"/>
          </p:nvPr>
        </p:nvSpPr>
        <p:spPr>
          <a:xfrm>
            <a:off x="720000" y="6300000"/>
            <a:ext cx="1800000" cy="360000"/>
          </a:xfrm>
        </p:spPr>
        <p:txBody>
          <a:bodyPr anchor="b"/>
          <a:lstStyle/>
          <a:p>
            <a:endParaRPr lang="en-US" dirty="0"/>
          </a:p>
        </p:txBody>
      </p:sp>
      <p:sp>
        <p:nvSpPr>
          <p:cNvPr id="5" name="Footer Placeholder 4">
            <a:extLst>
              <a:ext uri="{FF2B5EF4-FFF2-40B4-BE49-F238E27FC236}">
                <a16:creationId xmlns:a16="http://schemas.microsoft.com/office/drawing/2014/main" id="{B3E1902C-3C84-924C-B3F3-90EDBD244998}"/>
              </a:ext>
            </a:extLst>
          </p:cNvPr>
          <p:cNvSpPr>
            <a:spLocks noGrp="1"/>
          </p:cNvSpPr>
          <p:nvPr>
            <p:ph type="ftr" sz="quarter" idx="11"/>
          </p:nvPr>
        </p:nvSpPr>
        <p:spPr>
          <a:xfrm>
            <a:off x="4038600" y="6300000"/>
            <a:ext cx="5400000" cy="360000"/>
          </a:xfrm>
        </p:spPr>
        <p:txBody>
          <a:bodyPr lIns="0" tIns="0" rIns="0" bIns="0" anchor="b"/>
          <a:lstStyle>
            <a:lvl1pPr algn="l">
              <a:defRPr/>
            </a:lvl1pPr>
          </a:lstStyle>
          <a:p>
            <a:r>
              <a:rPr lang="en-CA" dirty="0"/>
              <a:t>Name of Presentation Goes Here</a:t>
            </a:r>
            <a:endParaRPr lang="en-US" dirty="0"/>
          </a:p>
        </p:txBody>
      </p:sp>
      <p:sp>
        <p:nvSpPr>
          <p:cNvPr id="6" name="Slide Number Placeholder 5">
            <a:extLst>
              <a:ext uri="{FF2B5EF4-FFF2-40B4-BE49-F238E27FC236}">
                <a16:creationId xmlns:a16="http://schemas.microsoft.com/office/drawing/2014/main" id="{819E7E01-C10F-A547-A513-2F6D87107EB1}"/>
              </a:ext>
            </a:extLst>
          </p:cNvPr>
          <p:cNvSpPr>
            <a:spLocks noGrp="1"/>
          </p:cNvSpPr>
          <p:nvPr>
            <p:ph type="sldNum" sz="quarter" idx="12"/>
          </p:nvPr>
        </p:nvSpPr>
        <p:spPr>
          <a:xfrm>
            <a:off x="10800000" y="6300000"/>
            <a:ext cx="1080000" cy="360000"/>
          </a:xfrm>
        </p:spPr>
        <p:txBody>
          <a:bodyPr anchor="b"/>
          <a:lstStyle/>
          <a:p>
            <a:fld id="{2F3778CF-2216-4448-AB28-E0478E1BD35B}" type="slidenum">
              <a:rPr lang="en-US" smtClean="0"/>
              <a:t>‹#›</a:t>
            </a:fld>
            <a:endParaRPr lang="en-US" dirty="0"/>
          </a:p>
        </p:txBody>
      </p:sp>
    </p:spTree>
    <p:extLst>
      <p:ext uri="{BB962C8B-B14F-4D97-AF65-F5344CB8AC3E}">
        <p14:creationId xmlns:p14="http://schemas.microsoft.com/office/powerpoint/2010/main" val="77491601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D6E3F-C20B-C644-806B-98EE9D9C6F9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5AA7DE4-00EA-B544-8CBC-FD8B5040692A}"/>
              </a:ext>
            </a:extLst>
          </p:cNvPr>
          <p:cNvSpPr>
            <a:spLocks noGrp="1"/>
          </p:cNvSpPr>
          <p:nvPr>
            <p:ph type="subTitle" idx="1"/>
          </p:nvPr>
        </p:nvSpPr>
        <p:spPr>
          <a:xfrm>
            <a:off x="1524000" y="3602038"/>
            <a:ext cx="9144000" cy="1655762"/>
          </a:xfrm>
        </p:spPr>
        <p:txBody>
          <a:bodyPr/>
          <a:lstStyle>
            <a:lvl1pPr marL="0" indent="0" algn="ctr">
              <a:buNone/>
              <a:defRPr sz="2400" b="0" spc="-2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7728AFCE-A985-9146-86EB-C1C56D2C793F}"/>
              </a:ext>
            </a:extLst>
          </p:cNvPr>
          <p:cNvSpPr>
            <a:spLocks noGrp="1"/>
          </p:cNvSpPr>
          <p:nvPr>
            <p:ph type="dt" sz="half" idx="10"/>
          </p:nvPr>
        </p:nvSpPr>
        <p:spPr/>
        <p:txBody>
          <a:bodyPr lIns="0" anchor="b"/>
          <a:lstStyle/>
          <a:p>
            <a:endParaRPr lang="en-US" dirty="0"/>
          </a:p>
        </p:txBody>
      </p:sp>
      <p:sp>
        <p:nvSpPr>
          <p:cNvPr id="5" name="Footer Placeholder 4">
            <a:extLst>
              <a:ext uri="{FF2B5EF4-FFF2-40B4-BE49-F238E27FC236}">
                <a16:creationId xmlns:a16="http://schemas.microsoft.com/office/drawing/2014/main" id="{B3E1902C-3C84-924C-B3F3-90EDBD244998}"/>
              </a:ext>
            </a:extLst>
          </p:cNvPr>
          <p:cNvSpPr>
            <a:spLocks noGrp="1"/>
          </p:cNvSpPr>
          <p:nvPr>
            <p:ph type="ftr" sz="quarter" idx="11"/>
          </p:nvPr>
        </p:nvSpPr>
        <p:spPr/>
        <p:txBody>
          <a:bodyPr lIns="0"/>
          <a:lstStyle/>
          <a:p>
            <a:r>
              <a:rPr lang="en-CA" dirty="0"/>
              <a:t>Name of Presentation Goes Here</a:t>
            </a:r>
            <a:endParaRPr lang="en-US" dirty="0"/>
          </a:p>
        </p:txBody>
      </p:sp>
      <p:sp>
        <p:nvSpPr>
          <p:cNvPr id="6" name="Slide Number Placeholder 5">
            <a:extLst>
              <a:ext uri="{FF2B5EF4-FFF2-40B4-BE49-F238E27FC236}">
                <a16:creationId xmlns:a16="http://schemas.microsoft.com/office/drawing/2014/main" id="{819E7E01-C10F-A547-A513-2F6D87107EB1}"/>
              </a:ext>
            </a:extLst>
          </p:cNvPr>
          <p:cNvSpPr>
            <a:spLocks noGrp="1"/>
          </p:cNvSpPr>
          <p:nvPr>
            <p:ph type="sldNum" sz="quarter" idx="12"/>
          </p:nvPr>
        </p:nvSpPr>
        <p:spPr/>
        <p:txBody>
          <a:bodyPr lIns="0"/>
          <a:lstStyle/>
          <a:p>
            <a:fld id="{2F3778CF-2216-4448-AB28-E0478E1BD35B}" type="slidenum">
              <a:rPr lang="en-US" smtClean="0"/>
              <a:t>‹#›</a:t>
            </a:fld>
            <a:endParaRPr lang="en-US" dirty="0"/>
          </a:p>
        </p:txBody>
      </p:sp>
    </p:spTree>
    <p:extLst>
      <p:ext uri="{BB962C8B-B14F-4D97-AF65-F5344CB8AC3E}">
        <p14:creationId xmlns:p14="http://schemas.microsoft.com/office/powerpoint/2010/main" val="303800328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6FF7B-CD46-AC49-A68C-E7F237633D04}"/>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81354016-C2B1-D349-B399-B545F37430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E317821A-EB33-404D-A379-8C14D2931776}"/>
              </a:ext>
            </a:extLst>
          </p:cNvPr>
          <p:cNvSpPr>
            <a:spLocks noGrp="1"/>
          </p:cNvSpPr>
          <p:nvPr>
            <p:ph type="dt" sz="half" idx="10"/>
          </p:nvPr>
        </p:nvSpPr>
        <p:spPr/>
        <p:txBody>
          <a:bodyPr anchor="b"/>
          <a:lstStyle/>
          <a:p>
            <a:endParaRPr lang="en-US" dirty="0"/>
          </a:p>
        </p:txBody>
      </p:sp>
      <p:sp>
        <p:nvSpPr>
          <p:cNvPr id="5" name="Footer Placeholder 4">
            <a:extLst>
              <a:ext uri="{FF2B5EF4-FFF2-40B4-BE49-F238E27FC236}">
                <a16:creationId xmlns:a16="http://schemas.microsoft.com/office/drawing/2014/main" id="{5E64FBA4-B389-E443-9298-0467C0F3611E}"/>
              </a:ext>
            </a:extLst>
          </p:cNvPr>
          <p:cNvSpPr>
            <a:spLocks noGrp="1"/>
          </p:cNvSpPr>
          <p:nvPr>
            <p:ph type="ftr" sz="quarter" idx="11"/>
          </p:nvPr>
        </p:nvSpPr>
        <p:spPr/>
        <p:txBody>
          <a:bodyPr anchor="b"/>
          <a:lstStyle/>
          <a:p>
            <a:r>
              <a:rPr lang="en-CA" dirty="0"/>
              <a:t>Name of Presentation Goes Here</a:t>
            </a:r>
            <a:endParaRPr lang="en-US" dirty="0"/>
          </a:p>
        </p:txBody>
      </p:sp>
      <p:sp>
        <p:nvSpPr>
          <p:cNvPr id="6" name="Slide Number Placeholder 5">
            <a:extLst>
              <a:ext uri="{FF2B5EF4-FFF2-40B4-BE49-F238E27FC236}">
                <a16:creationId xmlns:a16="http://schemas.microsoft.com/office/drawing/2014/main" id="{B5145713-D76D-B14C-85B1-FC5B7BF5F39A}"/>
              </a:ext>
            </a:extLst>
          </p:cNvPr>
          <p:cNvSpPr>
            <a:spLocks noGrp="1"/>
          </p:cNvSpPr>
          <p:nvPr>
            <p:ph type="sldNum" sz="quarter" idx="12"/>
          </p:nvPr>
        </p:nvSpPr>
        <p:spPr/>
        <p:txBody>
          <a:bodyPr anchor="b"/>
          <a:lstStyle/>
          <a:p>
            <a:fld id="{2F3778CF-2216-4448-AB28-E0478E1BD35B}" type="slidenum">
              <a:rPr lang="en-US" smtClean="0"/>
              <a:t>‹#›</a:t>
            </a:fld>
            <a:endParaRPr lang="en-US" dirty="0"/>
          </a:p>
        </p:txBody>
      </p:sp>
    </p:spTree>
    <p:extLst>
      <p:ext uri="{BB962C8B-B14F-4D97-AF65-F5344CB8AC3E}">
        <p14:creationId xmlns:p14="http://schemas.microsoft.com/office/powerpoint/2010/main" val="99702560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B8540-70DF-6A4B-A0B0-6E7BEF83FF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36EEAD-344A-7845-8939-B861CA75C85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1E0762-86B3-3B4E-AB0D-FDCAE559BAD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D7024F-10D2-8C4E-845E-54601A5919A0}"/>
              </a:ext>
            </a:extLst>
          </p:cNvPr>
          <p:cNvSpPr>
            <a:spLocks noGrp="1"/>
          </p:cNvSpPr>
          <p:nvPr>
            <p:ph type="dt" sz="half" idx="10"/>
          </p:nvPr>
        </p:nvSpPr>
        <p:spPr/>
        <p:txBody>
          <a:bodyPr anchor="b"/>
          <a:lstStyle/>
          <a:p>
            <a:endParaRPr lang="en-US" dirty="0"/>
          </a:p>
        </p:txBody>
      </p:sp>
      <p:sp>
        <p:nvSpPr>
          <p:cNvPr id="6" name="Footer Placeholder 5">
            <a:extLst>
              <a:ext uri="{FF2B5EF4-FFF2-40B4-BE49-F238E27FC236}">
                <a16:creationId xmlns:a16="http://schemas.microsoft.com/office/drawing/2014/main" id="{9BC8783A-09E9-D842-9CAF-6FC828B48D52}"/>
              </a:ext>
            </a:extLst>
          </p:cNvPr>
          <p:cNvSpPr>
            <a:spLocks noGrp="1"/>
          </p:cNvSpPr>
          <p:nvPr>
            <p:ph type="ftr" sz="quarter" idx="11"/>
          </p:nvPr>
        </p:nvSpPr>
        <p:spPr/>
        <p:txBody>
          <a:bodyPr/>
          <a:lstStyle/>
          <a:p>
            <a:r>
              <a:rPr lang="en-CA" dirty="0"/>
              <a:t>Name of Presentation Goes Here</a:t>
            </a:r>
            <a:endParaRPr lang="en-US" dirty="0"/>
          </a:p>
        </p:txBody>
      </p:sp>
      <p:sp>
        <p:nvSpPr>
          <p:cNvPr id="7" name="Slide Number Placeholder 6">
            <a:extLst>
              <a:ext uri="{FF2B5EF4-FFF2-40B4-BE49-F238E27FC236}">
                <a16:creationId xmlns:a16="http://schemas.microsoft.com/office/drawing/2014/main" id="{775915D3-8B2B-944C-AD6D-75B2059ADA7C}"/>
              </a:ext>
            </a:extLst>
          </p:cNvPr>
          <p:cNvSpPr>
            <a:spLocks noGrp="1"/>
          </p:cNvSpPr>
          <p:nvPr>
            <p:ph type="sldNum" sz="quarter" idx="12"/>
          </p:nvPr>
        </p:nvSpPr>
        <p:spPr/>
        <p:txBody>
          <a:bodyPr anchor="b"/>
          <a:lstStyle/>
          <a:p>
            <a:fld id="{2F3778CF-2216-4448-AB28-E0478E1BD35B}" type="slidenum">
              <a:rPr lang="en-US" smtClean="0"/>
              <a:t>‹#›</a:t>
            </a:fld>
            <a:endParaRPr lang="en-US" dirty="0"/>
          </a:p>
        </p:txBody>
      </p:sp>
    </p:spTree>
    <p:extLst>
      <p:ext uri="{BB962C8B-B14F-4D97-AF65-F5344CB8AC3E}">
        <p14:creationId xmlns:p14="http://schemas.microsoft.com/office/powerpoint/2010/main" val="381038825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95866-0A89-EB4F-AF13-03234DAA773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4AEE257-9E00-0543-B5A6-5F6DD604850C}"/>
              </a:ext>
            </a:extLst>
          </p:cNvPr>
          <p:cNvSpPr>
            <a:spLocks noGrp="1"/>
          </p:cNvSpPr>
          <p:nvPr>
            <p:ph type="dt" sz="half" idx="10"/>
          </p:nvPr>
        </p:nvSpPr>
        <p:spPr/>
        <p:txBody>
          <a:bodyPr anchor="b"/>
          <a:lstStyle/>
          <a:p>
            <a:endParaRPr lang="en-US" dirty="0"/>
          </a:p>
        </p:txBody>
      </p:sp>
      <p:sp>
        <p:nvSpPr>
          <p:cNvPr id="4" name="Footer Placeholder 3">
            <a:extLst>
              <a:ext uri="{FF2B5EF4-FFF2-40B4-BE49-F238E27FC236}">
                <a16:creationId xmlns:a16="http://schemas.microsoft.com/office/drawing/2014/main" id="{7E4D1EFF-2FB6-084A-83E1-963B69935E48}"/>
              </a:ext>
            </a:extLst>
          </p:cNvPr>
          <p:cNvSpPr>
            <a:spLocks noGrp="1"/>
          </p:cNvSpPr>
          <p:nvPr>
            <p:ph type="ftr" sz="quarter" idx="11"/>
          </p:nvPr>
        </p:nvSpPr>
        <p:spPr/>
        <p:txBody>
          <a:bodyPr/>
          <a:lstStyle/>
          <a:p>
            <a:r>
              <a:rPr lang="en-CA" dirty="0"/>
              <a:t>Name of Presentation Goes Here</a:t>
            </a:r>
            <a:endParaRPr lang="en-US" dirty="0"/>
          </a:p>
        </p:txBody>
      </p:sp>
      <p:sp>
        <p:nvSpPr>
          <p:cNvPr id="5" name="Slide Number Placeholder 4">
            <a:extLst>
              <a:ext uri="{FF2B5EF4-FFF2-40B4-BE49-F238E27FC236}">
                <a16:creationId xmlns:a16="http://schemas.microsoft.com/office/drawing/2014/main" id="{C8D480DE-6C7E-FA48-B859-7E95A4410078}"/>
              </a:ext>
            </a:extLst>
          </p:cNvPr>
          <p:cNvSpPr>
            <a:spLocks noGrp="1"/>
          </p:cNvSpPr>
          <p:nvPr>
            <p:ph type="sldNum" sz="quarter" idx="12"/>
          </p:nvPr>
        </p:nvSpPr>
        <p:spPr/>
        <p:txBody>
          <a:bodyPr anchor="b"/>
          <a:lstStyle/>
          <a:p>
            <a:fld id="{2F3778CF-2216-4448-AB28-E0478E1BD35B}" type="slidenum">
              <a:rPr lang="en-US" smtClean="0"/>
              <a:t>‹#›</a:t>
            </a:fld>
            <a:endParaRPr lang="en-US" dirty="0"/>
          </a:p>
        </p:txBody>
      </p:sp>
    </p:spTree>
    <p:extLst>
      <p:ext uri="{BB962C8B-B14F-4D97-AF65-F5344CB8AC3E}">
        <p14:creationId xmlns:p14="http://schemas.microsoft.com/office/powerpoint/2010/main" val="359926917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DA35F6-CB9B-5442-B9B6-C585B7C3E9A8}"/>
              </a:ext>
            </a:extLst>
          </p:cNvPr>
          <p:cNvSpPr>
            <a:spLocks noGrp="1"/>
          </p:cNvSpPr>
          <p:nvPr>
            <p:ph type="dt" sz="half" idx="10"/>
          </p:nvPr>
        </p:nvSpPr>
        <p:spPr/>
        <p:txBody>
          <a:bodyPr anchor="b"/>
          <a:lstStyle/>
          <a:p>
            <a:endParaRPr lang="en-US" dirty="0"/>
          </a:p>
        </p:txBody>
      </p:sp>
      <p:sp>
        <p:nvSpPr>
          <p:cNvPr id="3" name="Footer Placeholder 2">
            <a:extLst>
              <a:ext uri="{FF2B5EF4-FFF2-40B4-BE49-F238E27FC236}">
                <a16:creationId xmlns:a16="http://schemas.microsoft.com/office/drawing/2014/main" id="{A73FBC95-6E29-374D-939C-EDC974779016}"/>
              </a:ext>
            </a:extLst>
          </p:cNvPr>
          <p:cNvSpPr>
            <a:spLocks noGrp="1"/>
          </p:cNvSpPr>
          <p:nvPr>
            <p:ph type="ftr" sz="quarter" idx="11"/>
          </p:nvPr>
        </p:nvSpPr>
        <p:spPr/>
        <p:txBody>
          <a:bodyPr/>
          <a:lstStyle/>
          <a:p>
            <a:r>
              <a:rPr lang="en-CA" dirty="0"/>
              <a:t>Name of Presentation Goes Here</a:t>
            </a:r>
            <a:endParaRPr lang="en-US" dirty="0"/>
          </a:p>
        </p:txBody>
      </p:sp>
      <p:sp>
        <p:nvSpPr>
          <p:cNvPr id="4" name="Slide Number Placeholder 3">
            <a:extLst>
              <a:ext uri="{FF2B5EF4-FFF2-40B4-BE49-F238E27FC236}">
                <a16:creationId xmlns:a16="http://schemas.microsoft.com/office/drawing/2014/main" id="{535596B9-52C0-2540-9D49-0F71AAEDD0D9}"/>
              </a:ext>
            </a:extLst>
          </p:cNvPr>
          <p:cNvSpPr>
            <a:spLocks noGrp="1"/>
          </p:cNvSpPr>
          <p:nvPr>
            <p:ph type="sldNum" sz="quarter" idx="12"/>
          </p:nvPr>
        </p:nvSpPr>
        <p:spPr/>
        <p:txBody>
          <a:bodyPr anchor="b"/>
          <a:lstStyle/>
          <a:p>
            <a:fld id="{2F3778CF-2216-4448-AB28-E0478E1BD35B}" type="slidenum">
              <a:rPr lang="en-US" smtClean="0"/>
              <a:t>‹#›</a:t>
            </a:fld>
            <a:endParaRPr lang="en-US" dirty="0"/>
          </a:p>
        </p:txBody>
      </p:sp>
    </p:spTree>
    <p:extLst>
      <p:ext uri="{BB962C8B-B14F-4D97-AF65-F5344CB8AC3E}">
        <p14:creationId xmlns:p14="http://schemas.microsoft.com/office/powerpoint/2010/main" val="68348503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B">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D6E3F-C20B-C644-806B-98EE9D9C6F93}"/>
              </a:ext>
            </a:extLst>
          </p:cNvPr>
          <p:cNvSpPr>
            <a:spLocks noGrp="1"/>
          </p:cNvSpPr>
          <p:nvPr>
            <p:ph type="ctrTitle"/>
          </p:nvPr>
        </p:nvSpPr>
        <p:spPr>
          <a:xfrm>
            <a:off x="720000" y="720000"/>
            <a:ext cx="6480000" cy="2520000"/>
          </a:xfrm>
        </p:spPr>
        <p:txBody>
          <a:bodyPr anchor="t"/>
          <a:lstStyle>
            <a:lvl1pPr algn="l">
              <a:defRPr sz="6000">
                <a:solidFill>
                  <a:srgbClr val="00B140"/>
                </a:solidFill>
              </a:defRPr>
            </a:lvl1pPr>
          </a:lstStyle>
          <a:p>
            <a:r>
              <a:rPr lang="en-US" dirty="0"/>
              <a:t>Click to edit Master title style</a:t>
            </a:r>
          </a:p>
        </p:txBody>
      </p:sp>
      <p:sp>
        <p:nvSpPr>
          <p:cNvPr id="3" name="Subtitle 2">
            <a:extLst>
              <a:ext uri="{FF2B5EF4-FFF2-40B4-BE49-F238E27FC236}">
                <a16:creationId xmlns:a16="http://schemas.microsoft.com/office/drawing/2014/main" id="{B5AA7DE4-00EA-B544-8CBC-FD8B5040692A}"/>
              </a:ext>
            </a:extLst>
          </p:cNvPr>
          <p:cNvSpPr>
            <a:spLocks noGrp="1"/>
          </p:cNvSpPr>
          <p:nvPr>
            <p:ph type="subTitle" idx="1"/>
          </p:nvPr>
        </p:nvSpPr>
        <p:spPr>
          <a:xfrm>
            <a:off x="720000" y="3240000"/>
            <a:ext cx="6480000" cy="1440000"/>
          </a:xfrm>
        </p:spPr>
        <p:txBody>
          <a:bodyPr/>
          <a:lstStyle>
            <a:lvl1pPr marL="0" indent="0" algn="l">
              <a:buNone/>
              <a:defRPr sz="2400" b="0" spc="-20" baseline="0">
                <a:solidFill>
                  <a:srgbClr val="004C9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7728AFCE-A985-9146-86EB-C1C56D2C793F}"/>
              </a:ext>
            </a:extLst>
          </p:cNvPr>
          <p:cNvSpPr>
            <a:spLocks noGrp="1"/>
          </p:cNvSpPr>
          <p:nvPr>
            <p:ph type="dt" sz="half" idx="10"/>
          </p:nvPr>
        </p:nvSpPr>
        <p:spPr>
          <a:xfrm>
            <a:off x="10076035" y="6300000"/>
            <a:ext cx="1800000" cy="360000"/>
          </a:xfrm>
        </p:spPr>
        <p:txBody>
          <a:bodyPr anchor="b"/>
          <a:lstStyle>
            <a:lvl1pPr algn="r">
              <a:defRPr/>
            </a:lvl1pPr>
          </a:lstStyle>
          <a:p>
            <a:endParaRPr lang="en-US" dirty="0"/>
          </a:p>
        </p:txBody>
      </p:sp>
      <p:pic>
        <p:nvPicPr>
          <p:cNvPr id="8" name="Picture 7">
            <a:extLst>
              <a:ext uri="{FF2B5EF4-FFF2-40B4-BE49-F238E27FC236}">
                <a16:creationId xmlns:a16="http://schemas.microsoft.com/office/drawing/2014/main" id="{D7B0D9DC-8368-1A44-B168-E00495003A9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7096" y="5441766"/>
            <a:ext cx="3232876" cy="1038234"/>
          </a:xfrm>
          <a:prstGeom prst="rect">
            <a:avLst/>
          </a:prstGeom>
        </p:spPr>
      </p:pic>
      <p:pic>
        <p:nvPicPr>
          <p:cNvPr id="14" name="Picture 13">
            <a:extLst>
              <a:ext uri="{FF2B5EF4-FFF2-40B4-BE49-F238E27FC236}">
                <a16:creationId xmlns:a16="http://schemas.microsoft.com/office/drawing/2014/main" id="{19753286-C275-C142-BEB6-D5D9E532A31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14665" y="-758438"/>
            <a:ext cx="11239500" cy="5476875"/>
          </a:xfrm>
          <a:prstGeom prst="rect">
            <a:avLst/>
          </a:prstGeom>
        </p:spPr>
      </p:pic>
    </p:spTree>
    <p:extLst>
      <p:ext uri="{BB962C8B-B14F-4D97-AF65-F5344CB8AC3E}">
        <p14:creationId xmlns:p14="http://schemas.microsoft.com/office/powerpoint/2010/main" val="227877991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8079737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6D7AFB-15B6-4481-A6C1-90C4E03582BF}"/>
              </a:ext>
            </a:extLst>
          </p:cNvPr>
          <p:cNvSpPr/>
          <p:nvPr userDrawn="1"/>
        </p:nvSpPr>
        <p:spPr>
          <a:xfrm>
            <a:off x="5781047" y="260648"/>
            <a:ext cx="5952661" cy="633670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3" name="Picture Placeholder 2">
            <a:extLst>
              <a:ext uri="{FF2B5EF4-FFF2-40B4-BE49-F238E27FC236}">
                <a16:creationId xmlns:a16="http://schemas.microsoft.com/office/drawing/2014/main" id="{A2D93165-E73B-49E2-8635-02E21C046FC9}"/>
              </a:ext>
            </a:extLst>
          </p:cNvPr>
          <p:cNvSpPr>
            <a:spLocks noGrp="1"/>
          </p:cNvSpPr>
          <p:nvPr>
            <p:ph type="pic" idx="14" hasCustomPrompt="1"/>
          </p:nvPr>
        </p:nvSpPr>
        <p:spPr>
          <a:xfrm>
            <a:off x="734769" y="1196752"/>
            <a:ext cx="10849205" cy="3456384"/>
          </a:xfrm>
          <a:prstGeom prst="rect">
            <a:avLst/>
          </a:prstGeom>
          <a:solidFill>
            <a:schemeClr val="bg1">
              <a:lumMod val="95000"/>
            </a:schemeClr>
          </a:solidFill>
          <a:ln w="19050">
            <a:solidFill>
              <a:schemeClr val="bg1">
                <a:lumMod val="65000"/>
              </a:schemeClr>
            </a:solidFill>
          </a:ln>
        </p:spPr>
        <p:txBody>
          <a:bodyPr anchor="ct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4" name="제목 1">
            <a:extLst>
              <a:ext uri="{FF2B5EF4-FFF2-40B4-BE49-F238E27FC236}">
                <a16:creationId xmlns:a16="http://schemas.microsoft.com/office/drawing/2014/main" id="{8F51187F-8B7D-4CCE-8CAB-89F352270EAC}"/>
              </a:ext>
            </a:extLst>
          </p:cNvPr>
          <p:cNvSpPr>
            <a:spLocks noGrp="1"/>
          </p:cNvSpPr>
          <p:nvPr>
            <p:ph type="title" hasCustomPrompt="1"/>
          </p:nvPr>
        </p:nvSpPr>
        <p:spPr>
          <a:xfrm>
            <a:off x="0" y="269852"/>
            <a:ext cx="12192000" cy="710877"/>
          </a:xfrm>
          <a:prstGeom prst="rect">
            <a:avLst/>
          </a:prstGeom>
        </p:spPr>
        <p:txBody>
          <a:bodyPr anchor="ctr">
            <a:noAutofit/>
          </a:bodyPr>
          <a:lstStyle>
            <a:lvl1pPr algn="ctr">
              <a:defRPr sz="4800" b="0" baseline="0">
                <a:solidFill>
                  <a:schemeClr val="tx1">
                    <a:lumMod val="75000"/>
                    <a:lumOff val="25000"/>
                  </a:schemeClr>
                </a:solidFill>
                <a:latin typeface="Arial" pitchFamily="34" charset="0"/>
                <a:cs typeface="Arial" pitchFamily="34" charset="0"/>
              </a:defRPr>
            </a:lvl1pPr>
          </a:lstStyle>
          <a:p>
            <a:r>
              <a:rPr lang="en-US" altLang="ko-KR" dirty="0"/>
              <a:t>IMAGES AND CONTENTS</a:t>
            </a:r>
            <a:endParaRPr lang="ko-KR" altLang="en-US" dirty="0"/>
          </a:p>
        </p:txBody>
      </p:sp>
    </p:spTree>
    <p:extLst>
      <p:ext uri="{BB962C8B-B14F-4D97-AF65-F5344CB8AC3E}">
        <p14:creationId xmlns:p14="http://schemas.microsoft.com/office/powerpoint/2010/main" val="985610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10" name="그림 개체 틀 9">
            <a:extLst>
              <a:ext uri="{FF2B5EF4-FFF2-40B4-BE49-F238E27FC236}">
                <a16:creationId xmlns:a16="http://schemas.microsoft.com/office/drawing/2014/main" id="{28522DAF-F091-475D-9453-DFCEB7833B2B}"/>
              </a:ext>
            </a:extLst>
          </p:cNvPr>
          <p:cNvSpPr>
            <a:spLocks noGrp="1"/>
          </p:cNvSpPr>
          <p:nvPr>
            <p:ph type="pic" idx="14" hasCustomPrompt="1"/>
          </p:nvPr>
        </p:nvSpPr>
        <p:spPr>
          <a:xfrm>
            <a:off x="5362577" y="-1"/>
            <a:ext cx="6638925" cy="6858000"/>
          </a:xfrm>
          <a:custGeom>
            <a:avLst/>
            <a:gdLst>
              <a:gd name="connsiteX0" fmla="*/ 625981 w 6638925"/>
              <a:gd name="connsiteY0" fmla="*/ 1038225 h 6858000"/>
              <a:gd name="connsiteX1" fmla="*/ 1251962 w 6638925"/>
              <a:gd name="connsiteY1" fmla="*/ 1664206 h 6858000"/>
              <a:gd name="connsiteX2" fmla="*/ 1251962 w 6638925"/>
              <a:gd name="connsiteY2" fmla="*/ 6858000 h 6858000"/>
              <a:gd name="connsiteX3" fmla="*/ 0 w 6638925"/>
              <a:gd name="connsiteY3" fmla="*/ 6858000 h 6858000"/>
              <a:gd name="connsiteX4" fmla="*/ 0 w 6638925"/>
              <a:gd name="connsiteY4" fmla="*/ 1664206 h 6858000"/>
              <a:gd name="connsiteX5" fmla="*/ 625981 w 6638925"/>
              <a:gd name="connsiteY5" fmla="*/ 1038225 h 6858000"/>
              <a:gd name="connsiteX6" fmla="*/ 4681632 w 6638925"/>
              <a:gd name="connsiteY6" fmla="*/ 1038224 h 6858000"/>
              <a:gd name="connsiteX7" fmla="*/ 5307613 w 6638925"/>
              <a:gd name="connsiteY7" fmla="*/ 1664205 h 6858000"/>
              <a:gd name="connsiteX8" fmla="*/ 5307613 w 6638925"/>
              <a:gd name="connsiteY8" fmla="*/ 6857999 h 6858000"/>
              <a:gd name="connsiteX9" fmla="*/ 4055651 w 6638925"/>
              <a:gd name="connsiteY9" fmla="*/ 6857999 h 6858000"/>
              <a:gd name="connsiteX10" fmla="*/ 4055651 w 6638925"/>
              <a:gd name="connsiteY10" fmla="*/ 1664205 h 6858000"/>
              <a:gd name="connsiteX11" fmla="*/ 4681632 w 6638925"/>
              <a:gd name="connsiteY11" fmla="*/ 1038224 h 6858000"/>
              <a:gd name="connsiteX12" fmla="*/ 3350320 w 6638925"/>
              <a:gd name="connsiteY12" fmla="*/ 171448 h 6858000"/>
              <a:gd name="connsiteX13" fmla="*/ 3976301 w 6638925"/>
              <a:gd name="connsiteY13" fmla="*/ 797429 h 6858000"/>
              <a:gd name="connsiteX14" fmla="*/ 3976301 w 6638925"/>
              <a:gd name="connsiteY14" fmla="*/ 6857999 h 6858000"/>
              <a:gd name="connsiteX15" fmla="*/ 2724339 w 6638925"/>
              <a:gd name="connsiteY15" fmla="*/ 6857999 h 6858000"/>
              <a:gd name="connsiteX16" fmla="*/ 2724339 w 6638925"/>
              <a:gd name="connsiteY16" fmla="*/ 797429 h 6858000"/>
              <a:gd name="connsiteX17" fmla="*/ 3350320 w 6638925"/>
              <a:gd name="connsiteY17" fmla="*/ 171448 h 6858000"/>
              <a:gd name="connsiteX18" fmla="*/ 5386963 w 6638925"/>
              <a:gd name="connsiteY18" fmla="*/ 0 h 6858000"/>
              <a:gd name="connsiteX19" fmla="*/ 6638925 w 6638925"/>
              <a:gd name="connsiteY19" fmla="*/ 0 h 6858000"/>
              <a:gd name="connsiteX20" fmla="*/ 6638925 w 6638925"/>
              <a:gd name="connsiteY20" fmla="*/ 5798629 h 6858000"/>
              <a:gd name="connsiteX21" fmla="*/ 6012944 w 6638925"/>
              <a:gd name="connsiteY21" fmla="*/ 6424610 h 6858000"/>
              <a:gd name="connsiteX22" fmla="*/ 5386963 w 6638925"/>
              <a:gd name="connsiteY22" fmla="*/ 5798629 h 6858000"/>
              <a:gd name="connsiteX23" fmla="*/ 1393027 w 6638925"/>
              <a:gd name="connsiteY23" fmla="*/ 0 h 6858000"/>
              <a:gd name="connsiteX24" fmla="*/ 2644989 w 6638925"/>
              <a:gd name="connsiteY24" fmla="*/ 0 h 6858000"/>
              <a:gd name="connsiteX25" fmla="*/ 2644989 w 6638925"/>
              <a:gd name="connsiteY25" fmla="*/ 5193794 h 6858000"/>
              <a:gd name="connsiteX26" fmla="*/ 2019008 w 6638925"/>
              <a:gd name="connsiteY26" fmla="*/ 5819775 h 6858000"/>
              <a:gd name="connsiteX27" fmla="*/ 1393027 w 6638925"/>
              <a:gd name="connsiteY27" fmla="*/ 519379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638925" h="6858000">
                <a:moveTo>
                  <a:pt x="625981" y="1038225"/>
                </a:moveTo>
                <a:cubicBezTo>
                  <a:pt x="971701" y="1038225"/>
                  <a:pt x="1251962" y="1318486"/>
                  <a:pt x="1251962" y="1664206"/>
                </a:cubicBezTo>
                <a:lnTo>
                  <a:pt x="1251962" y="6858000"/>
                </a:lnTo>
                <a:lnTo>
                  <a:pt x="0" y="6858000"/>
                </a:lnTo>
                <a:lnTo>
                  <a:pt x="0" y="1664206"/>
                </a:lnTo>
                <a:cubicBezTo>
                  <a:pt x="0" y="1318486"/>
                  <a:pt x="280261" y="1038225"/>
                  <a:pt x="625981" y="1038225"/>
                </a:cubicBezTo>
                <a:close/>
                <a:moveTo>
                  <a:pt x="4681632" y="1038224"/>
                </a:moveTo>
                <a:cubicBezTo>
                  <a:pt x="5027352" y="1038224"/>
                  <a:pt x="5307613" y="1318485"/>
                  <a:pt x="5307613" y="1664205"/>
                </a:cubicBezTo>
                <a:lnTo>
                  <a:pt x="5307613" y="6857999"/>
                </a:lnTo>
                <a:lnTo>
                  <a:pt x="4055651" y="6857999"/>
                </a:lnTo>
                <a:lnTo>
                  <a:pt x="4055651" y="1664205"/>
                </a:lnTo>
                <a:cubicBezTo>
                  <a:pt x="4055651" y="1318485"/>
                  <a:pt x="4335912" y="1038224"/>
                  <a:pt x="4681632" y="1038224"/>
                </a:cubicBezTo>
                <a:close/>
                <a:moveTo>
                  <a:pt x="3350320" y="171448"/>
                </a:moveTo>
                <a:cubicBezTo>
                  <a:pt x="3696040" y="171448"/>
                  <a:pt x="3976301" y="451709"/>
                  <a:pt x="3976301" y="797429"/>
                </a:cubicBezTo>
                <a:lnTo>
                  <a:pt x="3976301" y="6857999"/>
                </a:lnTo>
                <a:lnTo>
                  <a:pt x="2724339" y="6857999"/>
                </a:lnTo>
                <a:lnTo>
                  <a:pt x="2724339" y="797429"/>
                </a:lnTo>
                <a:cubicBezTo>
                  <a:pt x="2724339" y="451709"/>
                  <a:pt x="3004600" y="171448"/>
                  <a:pt x="3350320" y="171448"/>
                </a:cubicBezTo>
                <a:close/>
                <a:moveTo>
                  <a:pt x="5386963" y="0"/>
                </a:moveTo>
                <a:lnTo>
                  <a:pt x="6638925" y="0"/>
                </a:lnTo>
                <a:lnTo>
                  <a:pt x="6638925" y="5798629"/>
                </a:lnTo>
                <a:cubicBezTo>
                  <a:pt x="6638925" y="6144349"/>
                  <a:pt x="6358664" y="6424610"/>
                  <a:pt x="6012944" y="6424610"/>
                </a:cubicBezTo>
                <a:cubicBezTo>
                  <a:pt x="5667224" y="6424610"/>
                  <a:pt x="5386963" y="6144349"/>
                  <a:pt x="5386963" y="5798629"/>
                </a:cubicBezTo>
                <a:close/>
                <a:moveTo>
                  <a:pt x="1393027" y="0"/>
                </a:moveTo>
                <a:lnTo>
                  <a:pt x="2644989" y="0"/>
                </a:lnTo>
                <a:lnTo>
                  <a:pt x="2644989" y="5193794"/>
                </a:lnTo>
                <a:cubicBezTo>
                  <a:pt x="2644989" y="5539514"/>
                  <a:pt x="2364728" y="5819775"/>
                  <a:pt x="2019008" y="5819775"/>
                </a:cubicBezTo>
                <a:cubicBezTo>
                  <a:pt x="1673288" y="5819775"/>
                  <a:pt x="1393027" y="5539514"/>
                  <a:pt x="1393027" y="5193794"/>
                </a:cubicBezTo>
                <a:close/>
              </a:path>
            </a:pathLst>
          </a:custGeom>
          <a:solidFill>
            <a:schemeClr val="bg1">
              <a:lumMod val="95000"/>
            </a:schemeClr>
          </a:solidFill>
          <a:ln w="38100">
            <a:noFill/>
          </a:ln>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05" indent="0">
              <a:buNone/>
              <a:defRPr sz="2800"/>
            </a:lvl2pPr>
            <a:lvl3pPr marL="914409" indent="0">
              <a:buNone/>
              <a:defRPr sz="2400"/>
            </a:lvl3pPr>
            <a:lvl4pPr marL="1371614" indent="0">
              <a:buNone/>
              <a:defRPr sz="2000"/>
            </a:lvl4pPr>
            <a:lvl5pPr marL="1828818" indent="0">
              <a:buNone/>
              <a:defRPr sz="2000"/>
            </a:lvl5pPr>
            <a:lvl6pPr marL="2286023" indent="0">
              <a:buNone/>
              <a:defRPr sz="2000"/>
            </a:lvl6pPr>
            <a:lvl7pPr marL="2743227" indent="0">
              <a:buNone/>
              <a:defRPr sz="2000"/>
            </a:lvl7pPr>
            <a:lvl8pPr marL="3200432" indent="0">
              <a:buNone/>
              <a:defRPr sz="2000"/>
            </a:lvl8pPr>
            <a:lvl9pPr marL="3657637" indent="0">
              <a:buNone/>
              <a:defRPr sz="2000"/>
            </a:lvl9pPr>
          </a:lstStyle>
          <a:p>
            <a:r>
              <a:rPr lang="en-US" altLang="ko-KR"/>
              <a:t>Your Picture Here </a:t>
            </a:r>
            <a:endParaRPr lang="ko-KR" altLang="en-US"/>
          </a:p>
        </p:txBody>
      </p:sp>
    </p:spTree>
    <p:extLst>
      <p:ext uri="{BB962C8B-B14F-4D97-AF65-F5344CB8AC3E}">
        <p14:creationId xmlns:p14="http://schemas.microsoft.com/office/powerpoint/2010/main" val="9509616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10" name="그림 개체 틀 9">
            <a:extLst>
              <a:ext uri="{FF2B5EF4-FFF2-40B4-BE49-F238E27FC236}">
                <a16:creationId xmlns:a16="http://schemas.microsoft.com/office/drawing/2014/main" id="{28522DAF-F091-475D-9453-DFCEB7833B2B}"/>
              </a:ext>
            </a:extLst>
          </p:cNvPr>
          <p:cNvSpPr>
            <a:spLocks noGrp="1"/>
          </p:cNvSpPr>
          <p:nvPr>
            <p:ph type="pic" idx="14" hasCustomPrompt="1"/>
          </p:nvPr>
        </p:nvSpPr>
        <p:spPr>
          <a:xfrm>
            <a:off x="5362576" y="-1"/>
            <a:ext cx="6638925" cy="6858000"/>
          </a:xfrm>
          <a:custGeom>
            <a:avLst/>
            <a:gdLst>
              <a:gd name="connsiteX0" fmla="*/ 625981 w 6638925"/>
              <a:gd name="connsiteY0" fmla="*/ 1038225 h 6858000"/>
              <a:gd name="connsiteX1" fmla="*/ 1251962 w 6638925"/>
              <a:gd name="connsiteY1" fmla="*/ 1664206 h 6858000"/>
              <a:gd name="connsiteX2" fmla="*/ 1251962 w 6638925"/>
              <a:gd name="connsiteY2" fmla="*/ 6858000 h 6858000"/>
              <a:gd name="connsiteX3" fmla="*/ 0 w 6638925"/>
              <a:gd name="connsiteY3" fmla="*/ 6858000 h 6858000"/>
              <a:gd name="connsiteX4" fmla="*/ 0 w 6638925"/>
              <a:gd name="connsiteY4" fmla="*/ 1664206 h 6858000"/>
              <a:gd name="connsiteX5" fmla="*/ 625981 w 6638925"/>
              <a:gd name="connsiteY5" fmla="*/ 1038225 h 6858000"/>
              <a:gd name="connsiteX6" fmla="*/ 4681632 w 6638925"/>
              <a:gd name="connsiteY6" fmla="*/ 1038224 h 6858000"/>
              <a:gd name="connsiteX7" fmla="*/ 5307613 w 6638925"/>
              <a:gd name="connsiteY7" fmla="*/ 1664205 h 6858000"/>
              <a:gd name="connsiteX8" fmla="*/ 5307613 w 6638925"/>
              <a:gd name="connsiteY8" fmla="*/ 6857999 h 6858000"/>
              <a:gd name="connsiteX9" fmla="*/ 4055651 w 6638925"/>
              <a:gd name="connsiteY9" fmla="*/ 6857999 h 6858000"/>
              <a:gd name="connsiteX10" fmla="*/ 4055651 w 6638925"/>
              <a:gd name="connsiteY10" fmla="*/ 1664205 h 6858000"/>
              <a:gd name="connsiteX11" fmla="*/ 4681632 w 6638925"/>
              <a:gd name="connsiteY11" fmla="*/ 1038224 h 6858000"/>
              <a:gd name="connsiteX12" fmla="*/ 3350320 w 6638925"/>
              <a:gd name="connsiteY12" fmla="*/ 171448 h 6858000"/>
              <a:gd name="connsiteX13" fmla="*/ 3976301 w 6638925"/>
              <a:gd name="connsiteY13" fmla="*/ 797429 h 6858000"/>
              <a:gd name="connsiteX14" fmla="*/ 3976301 w 6638925"/>
              <a:gd name="connsiteY14" fmla="*/ 6857999 h 6858000"/>
              <a:gd name="connsiteX15" fmla="*/ 2724339 w 6638925"/>
              <a:gd name="connsiteY15" fmla="*/ 6857999 h 6858000"/>
              <a:gd name="connsiteX16" fmla="*/ 2724339 w 6638925"/>
              <a:gd name="connsiteY16" fmla="*/ 797429 h 6858000"/>
              <a:gd name="connsiteX17" fmla="*/ 3350320 w 6638925"/>
              <a:gd name="connsiteY17" fmla="*/ 171448 h 6858000"/>
              <a:gd name="connsiteX18" fmla="*/ 5386963 w 6638925"/>
              <a:gd name="connsiteY18" fmla="*/ 0 h 6858000"/>
              <a:gd name="connsiteX19" fmla="*/ 6638925 w 6638925"/>
              <a:gd name="connsiteY19" fmla="*/ 0 h 6858000"/>
              <a:gd name="connsiteX20" fmla="*/ 6638925 w 6638925"/>
              <a:gd name="connsiteY20" fmla="*/ 5798629 h 6858000"/>
              <a:gd name="connsiteX21" fmla="*/ 6012944 w 6638925"/>
              <a:gd name="connsiteY21" fmla="*/ 6424610 h 6858000"/>
              <a:gd name="connsiteX22" fmla="*/ 5386963 w 6638925"/>
              <a:gd name="connsiteY22" fmla="*/ 5798629 h 6858000"/>
              <a:gd name="connsiteX23" fmla="*/ 1393027 w 6638925"/>
              <a:gd name="connsiteY23" fmla="*/ 0 h 6858000"/>
              <a:gd name="connsiteX24" fmla="*/ 2644989 w 6638925"/>
              <a:gd name="connsiteY24" fmla="*/ 0 h 6858000"/>
              <a:gd name="connsiteX25" fmla="*/ 2644989 w 6638925"/>
              <a:gd name="connsiteY25" fmla="*/ 5193794 h 6858000"/>
              <a:gd name="connsiteX26" fmla="*/ 2019008 w 6638925"/>
              <a:gd name="connsiteY26" fmla="*/ 5819775 h 6858000"/>
              <a:gd name="connsiteX27" fmla="*/ 1393027 w 6638925"/>
              <a:gd name="connsiteY27" fmla="*/ 519379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638925" h="6858000">
                <a:moveTo>
                  <a:pt x="625981" y="1038225"/>
                </a:moveTo>
                <a:cubicBezTo>
                  <a:pt x="971701" y="1038225"/>
                  <a:pt x="1251962" y="1318486"/>
                  <a:pt x="1251962" y="1664206"/>
                </a:cubicBezTo>
                <a:lnTo>
                  <a:pt x="1251962" y="6858000"/>
                </a:lnTo>
                <a:lnTo>
                  <a:pt x="0" y="6858000"/>
                </a:lnTo>
                <a:lnTo>
                  <a:pt x="0" y="1664206"/>
                </a:lnTo>
                <a:cubicBezTo>
                  <a:pt x="0" y="1318486"/>
                  <a:pt x="280261" y="1038225"/>
                  <a:pt x="625981" y="1038225"/>
                </a:cubicBezTo>
                <a:close/>
                <a:moveTo>
                  <a:pt x="4681632" y="1038224"/>
                </a:moveTo>
                <a:cubicBezTo>
                  <a:pt x="5027352" y="1038224"/>
                  <a:pt x="5307613" y="1318485"/>
                  <a:pt x="5307613" y="1664205"/>
                </a:cubicBezTo>
                <a:lnTo>
                  <a:pt x="5307613" y="6857999"/>
                </a:lnTo>
                <a:lnTo>
                  <a:pt x="4055651" y="6857999"/>
                </a:lnTo>
                <a:lnTo>
                  <a:pt x="4055651" y="1664205"/>
                </a:lnTo>
                <a:cubicBezTo>
                  <a:pt x="4055651" y="1318485"/>
                  <a:pt x="4335912" y="1038224"/>
                  <a:pt x="4681632" y="1038224"/>
                </a:cubicBezTo>
                <a:close/>
                <a:moveTo>
                  <a:pt x="3350320" y="171448"/>
                </a:moveTo>
                <a:cubicBezTo>
                  <a:pt x="3696040" y="171448"/>
                  <a:pt x="3976301" y="451709"/>
                  <a:pt x="3976301" y="797429"/>
                </a:cubicBezTo>
                <a:lnTo>
                  <a:pt x="3976301" y="6857999"/>
                </a:lnTo>
                <a:lnTo>
                  <a:pt x="2724339" y="6857999"/>
                </a:lnTo>
                <a:lnTo>
                  <a:pt x="2724339" y="797429"/>
                </a:lnTo>
                <a:cubicBezTo>
                  <a:pt x="2724339" y="451709"/>
                  <a:pt x="3004600" y="171448"/>
                  <a:pt x="3350320" y="171448"/>
                </a:cubicBezTo>
                <a:close/>
                <a:moveTo>
                  <a:pt x="5386963" y="0"/>
                </a:moveTo>
                <a:lnTo>
                  <a:pt x="6638925" y="0"/>
                </a:lnTo>
                <a:lnTo>
                  <a:pt x="6638925" y="5798629"/>
                </a:lnTo>
                <a:cubicBezTo>
                  <a:pt x="6638925" y="6144349"/>
                  <a:pt x="6358664" y="6424610"/>
                  <a:pt x="6012944" y="6424610"/>
                </a:cubicBezTo>
                <a:cubicBezTo>
                  <a:pt x="5667224" y="6424610"/>
                  <a:pt x="5386963" y="6144349"/>
                  <a:pt x="5386963" y="5798629"/>
                </a:cubicBezTo>
                <a:close/>
                <a:moveTo>
                  <a:pt x="1393027" y="0"/>
                </a:moveTo>
                <a:lnTo>
                  <a:pt x="2644989" y="0"/>
                </a:lnTo>
                <a:lnTo>
                  <a:pt x="2644989" y="5193794"/>
                </a:lnTo>
                <a:cubicBezTo>
                  <a:pt x="2644989" y="5539514"/>
                  <a:pt x="2364728" y="5819775"/>
                  <a:pt x="2019008" y="5819775"/>
                </a:cubicBezTo>
                <a:cubicBezTo>
                  <a:pt x="1673288" y="5819775"/>
                  <a:pt x="1393027" y="5539514"/>
                  <a:pt x="1393027" y="5193794"/>
                </a:cubicBezTo>
                <a:close/>
              </a:path>
            </a:pathLst>
          </a:custGeom>
          <a:solidFill>
            <a:schemeClr val="bg1">
              <a:lumMod val="95000"/>
            </a:schemeClr>
          </a:solidFill>
          <a:ln w="38100">
            <a:noFill/>
          </a:ln>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9509616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87004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DA35F6-CB9B-5442-B9B6-C585B7C3E9A8}"/>
              </a:ext>
            </a:extLst>
          </p:cNvPr>
          <p:cNvSpPr>
            <a:spLocks noGrp="1"/>
          </p:cNvSpPr>
          <p:nvPr>
            <p:ph type="dt" sz="half" idx="10"/>
          </p:nvPr>
        </p:nvSpPr>
        <p:spPr/>
        <p:txBody>
          <a:bodyPr anchor="b"/>
          <a:lstStyle/>
          <a:p>
            <a:endParaRPr lang="en-US" dirty="0"/>
          </a:p>
        </p:txBody>
      </p:sp>
      <p:sp>
        <p:nvSpPr>
          <p:cNvPr id="3" name="Footer Placeholder 2">
            <a:extLst>
              <a:ext uri="{FF2B5EF4-FFF2-40B4-BE49-F238E27FC236}">
                <a16:creationId xmlns:a16="http://schemas.microsoft.com/office/drawing/2014/main" id="{A73FBC95-6E29-374D-939C-EDC974779016}"/>
              </a:ext>
            </a:extLst>
          </p:cNvPr>
          <p:cNvSpPr>
            <a:spLocks noGrp="1"/>
          </p:cNvSpPr>
          <p:nvPr>
            <p:ph type="ftr" sz="quarter" idx="11"/>
          </p:nvPr>
        </p:nvSpPr>
        <p:spPr/>
        <p:txBody>
          <a:bodyPr/>
          <a:lstStyle/>
          <a:p>
            <a:r>
              <a:rPr lang="en-CA"/>
              <a:t>Name of Presentation Goes Here</a:t>
            </a:r>
            <a:endParaRPr lang="en-US"/>
          </a:p>
        </p:txBody>
      </p:sp>
      <p:sp>
        <p:nvSpPr>
          <p:cNvPr id="4" name="Slide Number Placeholder 3">
            <a:extLst>
              <a:ext uri="{FF2B5EF4-FFF2-40B4-BE49-F238E27FC236}">
                <a16:creationId xmlns:a16="http://schemas.microsoft.com/office/drawing/2014/main" id="{535596B9-52C0-2540-9D49-0F71AAEDD0D9}"/>
              </a:ext>
            </a:extLst>
          </p:cNvPr>
          <p:cNvSpPr>
            <a:spLocks noGrp="1"/>
          </p:cNvSpPr>
          <p:nvPr>
            <p:ph type="sldNum" sz="quarter" idx="12"/>
          </p:nvPr>
        </p:nvSpPr>
        <p:spPr/>
        <p:txBody>
          <a:bodyPr anchor="b"/>
          <a:lstStyle/>
          <a:p>
            <a:fld id="{2F3778CF-2216-4448-AB28-E0478E1BD35B}" type="slidenum">
              <a:rPr lang="en-US" smtClean="0"/>
              <a:t>‹#›</a:t>
            </a:fld>
            <a:endParaRPr lang="en-US"/>
          </a:p>
        </p:txBody>
      </p:sp>
    </p:spTree>
    <p:extLst>
      <p:ext uri="{BB962C8B-B14F-4D97-AF65-F5344CB8AC3E}">
        <p14:creationId xmlns:p14="http://schemas.microsoft.com/office/powerpoint/2010/main" val="6834850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lide 6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E6E6E6"/>
          </a:solidFill>
          <a:ln/>
        </p:spPr>
      </p:sp>
      <p:sp>
        <p:nvSpPr>
          <p:cNvPr id="3" name="Shape 1"/>
          <p:cNvSpPr/>
          <p:nvPr/>
        </p:nvSpPr>
        <p:spPr>
          <a:xfrm>
            <a:off x="0" y="0"/>
            <a:ext cx="12192000" cy="6858000"/>
          </a:xfrm>
          <a:prstGeom prst="rect">
            <a:avLst/>
          </a:prstGeom>
          <a:solidFill>
            <a:srgbClr val="FFFFFF"/>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C">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D6E3F-C20B-C644-806B-98EE9D9C6F93}"/>
              </a:ext>
            </a:extLst>
          </p:cNvPr>
          <p:cNvSpPr>
            <a:spLocks noGrp="1"/>
          </p:cNvSpPr>
          <p:nvPr>
            <p:ph type="ctrTitle"/>
          </p:nvPr>
        </p:nvSpPr>
        <p:spPr>
          <a:xfrm>
            <a:off x="720000" y="720000"/>
            <a:ext cx="6480000" cy="2520000"/>
          </a:xfrm>
        </p:spPr>
        <p:txBody>
          <a:bodyPr anchor="t"/>
          <a:lstStyle>
            <a:lvl1pPr algn="l">
              <a:defRPr sz="6000">
                <a:solidFill>
                  <a:srgbClr val="0070C0"/>
                </a:solidFill>
              </a:defRPr>
            </a:lvl1pPr>
          </a:lstStyle>
          <a:p>
            <a:r>
              <a:rPr lang="en-US" dirty="0"/>
              <a:t>Click to edit Master title style</a:t>
            </a:r>
          </a:p>
        </p:txBody>
      </p:sp>
      <p:sp>
        <p:nvSpPr>
          <p:cNvPr id="3" name="Subtitle 2">
            <a:extLst>
              <a:ext uri="{FF2B5EF4-FFF2-40B4-BE49-F238E27FC236}">
                <a16:creationId xmlns:a16="http://schemas.microsoft.com/office/drawing/2014/main" id="{B5AA7DE4-00EA-B544-8CBC-FD8B5040692A}"/>
              </a:ext>
            </a:extLst>
          </p:cNvPr>
          <p:cNvSpPr>
            <a:spLocks noGrp="1"/>
          </p:cNvSpPr>
          <p:nvPr>
            <p:ph type="subTitle" idx="1"/>
          </p:nvPr>
        </p:nvSpPr>
        <p:spPr>
          <a:xfrm>
            <a:off x="720000" y="3240000"/>
            <a:ext cx="6480000" cy="1440000"/>
          </a:xfrm>
        </p:spPr>
        <p:txBody>
          <a:bodyPr/>
          <a:lstStyle>
            <a:lvl1pPr marL="0" indent="0" algn="l">
              <a:buNone/>
              <a:defRPr sz="2400" b="0" spc="-20" baseline="0">
                <a:solidFill>
                  <a:srgbClr val="7030A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7728AFCE-A985-9146-86EB-C1C56D2C793F}"/>
              </a:ext>
            </a:extLst>
          </p:cNvPr>
          <p:cNvSpPr>
            <a:spLocks noGrp="1"/>
          </p:cNvSpPr>
          <p:nvPr>
            <p:ph type="dt" sz="half" idx="10"/>
          </p:nvPr>
        </p:nvSpPr>
        <p:spPr>
          <a:xfrm>
            <a:off x="10076035" y="6300000"/>
            <a:ext cx="1800000" cy="360000"/>
          </a:xfrm>
        </p:spPr>
        <p:txBody>
          <a:bodyPr anchor="b"/>
          <a:lstStyle>
            <a:lvl1pPr algn="r">
              <a:defRPr/>
            </a:lvl1pPr>
          </a:lstStyle>
          <a:p>
            <a:endParaRPr lang="en-US" dirty="0"/>
          </a:p>
        </p:txBody>
      </p:sp>
      <p:pic>
        <p:nvPicPr>
          <p:cNvPr id="8" name="Picture 7">
            <a:extLst>
              <a:ext uri="{FF2B5EF4-FFF2-40B4-BE49-F238E27FC236}">
                <a16:creationId xmlns:a16="http://schemas.microsoft.com/office/drawing/2014/main" id="{D7B0D9DC-8368-1A44-B168-E00495003A9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7096" y="5441766"/>
            <a:ext cx="3232876" cy="1038234"/>
          </a:xfrm>
          <a:prstGeom prst="rect">
            <a:avLst/>
          </a:prstGeom>
        </p:spPr>
      </p:pic>
      <p:pic>
        <p:nvPicPr>
          <p:cNvPr id="14" name="Picture 13">
            <a:extLst>
              <a:ext uri="{FF2B5EF4-FFF2-40B4-BE49-F238E27FC236}">
                <a16:creationId xmlns:a16="http://schemas.microsoft.com/office/drawing/2014/main" id="{19753286-C275-C142-BEB6-D5D9E532A31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14665" y="-758438"/>
            <a:ext cx="11239500" cy="5476875"/>
          </a:xfrm>
          <a:prstGeom prst="rect">
            <a:avLst/>
          </a:prstGeom>
        </p:spPr>
      </p:pic>
    </p:spTree>
    <p:extLst>
      <p:ext uri="{BB962C8B-B14F-4D97-AF65-F5344CB8AC3E}">
        <p14:creationId xmlns:p14="http://schemas.microsoft.com/office/powerpoint/2010/main" val="34460281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Chapter A">
    <p:bg>
      <p:bgPr>
        <a:solidFill>
          <a:srgbClr val="004C97"/>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2ED8E0D-CAAE-1144-9CD4-EED015D93568}"/>
              </a:ext>
            </a:extLst>
          </p:cNvPr>
          <p:cNvPicPr>
            <a:picLocks noChangeAspect="1"/>
          </p:cNvPicPr>
          <p:nvPr userDrawn="1"/>
        </p:nvPicPr>
        <p:blipFill rotWithShape="1">
          <a:blip r:embed="rId2" cstate="screen">
            <a:alphaModFix amt="70000"/>
            <a:extLst>
              <a:ext uri="{28A0092B-C50C-407E-A947-70E740481C1C}">
                <a14:useLocalDpi xmlns:a14="http://schemas.microsoft.com/office/drawing/2010/main"/>
              </a:ext>
            </a:extLst>
          </a:blip>
          <a:srcRect l="1" r="1"/>
          <a:stretch/>
        </p:blipFill>
        <p:spPr>
          <a:xfrm>
            <a:off x="-2260311" y="2202523"/>
            <a:ext cx="13487130" cy="6572250"/>
          </a:xfrm>
          <a:prstGeom prst="rect">
            <a:avLst/>
          </a:prstGeom>
        </p:spPr>
      </p:pic>
      <p:sp>
        <p:nvSpPr>
          <p:cNvPr id="2" name="Title 1">
            <a:extLst>
              <a:ext uri="{FF2B5EF4-FFF2-40B4-BE49-F238E27FC236}">
                <a16:creationId xmlns:a16="http://schemas.microsoft.com/office/drawing/2014/main" id="{45E95866-0A89-EB4F-AF13-03234DAA7735}"/>
              </a:ext>
            </a:extLst>
          </p:cNvPr>
          <p:cNvSpPr>
            <a:spLocks noGrp="1"/>
          </p:cNvSpPr>
          <p:nvPr>
            <p:ph type="title"/>
          </p:nvPr>
        </p:nvSpPr>
        <p:spPr>
          <a:xfrm>
            <a:off x="696000" y="719999"/>
            <a:ext cx="10800000" cy="5400000"/>
          </a:xfrm>
        </p:spPr>
        <p:txBody>
          <a:bodyPr/>
          <a:lstStyle>
            <a:lvl1pPr algn="ctr">
              <a:defRPr b="0">
                <a:solidFill>
                  <a:schemeClr val="bg1"/>
                </a:solidFill>
              </a:defRPr>
            </a:lvl1pPr>
          </a:lstStyle>
          <a:p>
            <a:r>
              <a:rPr lang="en-US" dirty="0"/>
              <a:t>Click to edit Master title style</a:t>
            </a:r>
          </a:p>
        </p:txBody>
      </p:sp>
      <p:sp>
        <p:nvSpPr>
          <p:cNvPr id="4" name="Footer Placeholder 3">
            <a:extLst>
              <a:ext uri="{FF2B5EF4-FFF2-40B4-BE49-F238E27FC236}">
                <a16:creationId xmlns:a16="http://schemas.microsoft.com/office/drawing/2014/main" id="{7E4D1EFF-2FB6-084A-83E1-963B69935E48}"/>
              </a:ext>
            </a:extLst>
          </p:cNvPr>
          <p:cNvSpPr>
            <a:spLocks noGrp="1"/>
          </p:cNvSpPr>
          <p:nvPr>
            <p:ph type="ftr" sz="quarter" idx="11"/>
          </p:nvPr>
        </p:nvSpPr>
        <p:spPr>
          <a:xfrm>
            <a:off x="696000" y="6300000"/>
            <a:ext cx="4114800" cy="360000"/>
          </a:xfrm>
        </p:spPr>
        <p:txBody>
          <a:bodyPr/>
          <a:lstStyle>
            <a:lvl1pPr algn="l">
              <a:defRPr>
                <a:solidFill>
                  <a:schemeClr val="bg1"/>
                </a:solidFill>
              </a:defRPr>
            </a:lvl1pPr>
          </a:lstStyle>
          <a:p>
            <a:r>
              <a:rPr lang="en-CA" dirty="0"/>
              <a:t>Name of Presentation Goes Here</a:t>
            </a:r>
            <a:endParaRPr lang="en-US" dirty="0"/>
          </a:p>
        </p:txBody>
      </p:sp>
      <p:sp>
        <p:nvSpPr>
          <p:cNvPr id="5" name="Slide Number Placeholder 4">
            <a:extLst>
              <a:ext uri="{FF2B5EF4-FFF2-40B4-BE49-F238E27FC236}">
                <a16:creationId xmlns:a16="http://schemas.microsoft.com/office/drawing/2014/main" id="{C8D480DE-6C7E-FA48-B859-7E95A4410078}"/>
              </a:ext>
            </a:extLst>
          </p:cNvPr>
          <p:cNvSpPr>
            <a:spLocks noGrp="1"/>
          </p:cNvSpPr>
          <p:nvPr>
            <p:ph type="sldNum" sz="quarter" idx="12"/>
          </p:nvPr>
        </p:nvSpPr>
        <p:spPr>
          <a:xfrm>
            <a:off x="10080000" y="6300000"/>
            <a:ext cx="1800000" cy="360000"/>
          </a:xfrm>
        </p:spPr>
        <p:txBody>
          <a:bodyPr anchor="b"/>
          <a:lstStyle>
            <a:lvl1pPr>
              <a:defRPr>
                <a:solidFill>
                  <a:schemeClr val="bg1"/>
                </a:solidFill>
              </a:defRPr>
            </a:lvl1pPr>
          </a:lstStyle>
          <a:p>
            <a:fld id="{2F3778CF-2216-4448-AB28-E0478E1BD35B}" type="slidenum">
              <a:rPr lang="en-US" smtClean="0"/>
              <a:pPr/>
              <a:t>‹#›</a:t>
            </a:fld>
            <a:endParaRPr lang="en-US" dirty="0"/>
          </a:p>
        </p:txBody>
      </p:sp>
    </p:spTree>
    <p:extLst>
      <p:ext uri="{BB962C8B-B14F-4D97-AF65-F5344CB8AC3E}">
        <p14:creationId xmlns:p14="http://schemas.microsoft.com/office/powerpoint/2010/main" val="31727936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Chapter B">
    <p:bg>
      <p:bgPr>
        <a:solidFill>
          <a:srgbClr val="00BFB3"/>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2ED8E0D-CAAE-1144-9CD4-EED015D93568}"/>
              </a:ext>
            </a:extLst>
          </p:cNvPr>
          <p:cNvPicPr>
            <a:picLocks noChangeAspect="1"/>
          </p:cNvPicPr>
          <p:nvPr userDrawn="1"/>
        </p:nvPicPr>
        <p:blipFill>
          <a:blip r:embed="rId2" cstate="screen">
            <a:alphaModFix/>
            <a:extLst>
              <a:ext uri="{28A0092B-C50C-407E-A947-70E740481C1C}">
                <a14:useLocalDpi xmlns:a14="http://schemas.microsoft.com/office/drawing/2010/main"/>
              </a:ext>
            </a:extLst>
          </a:blip>
          <a:stretch>
            <a:fillRect/>
          </a:stretch>
        </p:blipFill>
        <p:spPr>
          <a:xfrm>
            <a:off x="-2260311" y="2202589"/>
            <a:ext cx="13487130" cy="6572118"/>
          </a:xfrm>
          <a:prstGeom prst="rect">
            <a:avLst/>
          </a:prstGeom>
        </p:spPr>
      </p:pic>
      <p:sp>
        <p:nvSpPr>
          <p:cNvPr id="2" name="Title 1">
            <a:extLst>
              <a:ext uri="{FF2B5EF4-FFF2-40B4-BE49-F238E27FC236}">
                <a16:creationId xmlns:a16="http://schemas.microsoft.com/office/drawing/2014/main" id="{45E95866-0A89-EB4F-AF13-03234DAA7735}"/>
              </a:ext>
            </a:extLst>
          </p:cNvPr>
          <p:cNvSpPr>
            <a:spLocks noGrp="1"/>
          </p:cNvSpPr>
          <p:nvPr>
            <p:ph type="title"/>
          </p:nvPr>
        </p:nvSpPr>
        <p:spPr>
          <a:xfrm>
            <a:off x="696000" y="719999"/>
            <a:ext cx="10800000" cy="5400000"/>
          </a:xfrm>
        </p:spPr>
        <p:txBody>
          <a:bodyPr/>
          <a:lstStyle>
            <a:lvl1pPr algn="ctr">
              <a:defRPr b="0">
                <a:solidFill>
                  <a:schemeClr val="bg1"/>
                </a:solidFill>
              </a:defRPr>
            </a:lvl1pPr>
          </a:lstStyle>
          <a:p>
            <a:r>
              <a:rPr lang="en-US" dirty="0"/>
              <a:t>Click to edit Master title style</a:t>
            </a:r>
          </a:p>
        </p:txBody>
      </p:sp>
      <p:sp>
        <p:nvSpPr>
          <p:cNvPr id="4" name="Footer Placeholder 3">
            <a:extLst>
              <a:ext uri="{FF2B5EF4-FFF2-40B4-BE49-F238E27FC236}">
                <a16:creationId xmlns:a16="http://schemas.microsoft.com/office/drawing/2014/main" id="{7E4D1EFF-2FB6-084A-83E1-963B69935E48}"/>
              </a:ext>
            </a:extLst>
          </p:cNvPr>
          <p:cNvSpPr>
            <a:spLocks noGrp="1"/>
          </p:cNvSpPr>
          <p:nvPr>
            <p:ph type="ftr" sz="quarter" idx="11"/>
          </p:nvPr>
        </p:nvSpPr>
        <p:spPr>
          <a:xfrm>
            <a:off x="696000" y="6300000"/>
            <a:ext cx="4114800" cy="360000"/>
          </a:xfrm>
        </p:spPr>
        <p:txBody>
          <a:bodyPr/>
          <a:lstStyle>
            <a:lvl1pPr algn="l">
              <a:defRPr>
                <a:solidFill>
                  <a:schemeClr val="bg1"/>
                </a:solidFill>
              </a:defRPr>
            </a:lvl1pPr>
          </a:lstStyle>
          <a:p>
            <a:r>
              <a:rPr lang="en-CA" dirty="0"/>
              <a:t>Name of Presentation Goes Here</a:t>
            </a:r>
            <a:endParaRPr lang="en-US" dirty="0"/>
          </a:p>
        </p:txBody>
      </p:sp>
      <p:sp>
        <p:nvSpPr>
          <p:cNvPr id="5" name="Slide Number Placeholder 4">
            <a:extLst>
              <a:ext uri="{FF2B5EF4-FFF2-40B4-BE49-F238E27FC236}">
                <a16:creationId xmlns:a16="http://schemas.microsoft.com/office/drawing/2014/main" id="{C8D480DE-6C7E-FA48-B859-7E95A4410078}"/>
              </a:ext>
            </a:extLst>
          </p:cNvPr>
          <p:cNvSpPr>
            <a:spLocks noGrp="1"/>
          </p:cNvSpPr>
          <p:nvPr>
            <p:ph type="sldNum" sz="quarter" idx="12"/>
          </p:nvPr>
        </p:nvSpPr>
        <p:spPr>
          <a:xfrm>
            <a:off x="10080000" y="6300000"/>
            <a:ext cx="1800000" cy="360000"/>
          </a:xfrm>
        </p:spPr>
        <p:txBody>
          <a:bodyPr anchor="b"/>
          <a:lstStyle>
            <a:lvl1pPr>
              <a:defRPr>
                <a:solidFill>
                  <a:schemeClr val="bg1"/>
                </a:solidFill>
              </a:defRPr>
            </a:lvl1pPr>
          </a:lstStyle>
          <a:p>
            <a:fld id="{2F3778CF-2216-4448-AB28-E0478E1BD35B}" type="slidenum">
              <a:rPr lang="en-US" smtClean="0"/>
              <a:pPr/>
              <a:t>‹#›</a:t>
            </a:fld>
            <a:endParaRPr lang="en-US" dirty="0"/>
          </a:p>
        </p:txBody>
      </p:sp>
    </p:spTree>
    <p:extLst>
      <p:ext uri="{BB962C8B-B14F-4D97-AF65-F5344CB8AC3E}">
        <p14:creationId xmlns:p14="http://schemas.microsoft.com/office/powerpoint/2010/main" val="188296024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apter C">
    <p:bg>
      <p:bgPr>
        <a:solidFill>
          <a:srgbClr val="00B140"/>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2ED8E0D-CAAE-1144-9CD4-EED015D93568}"/>
              </a:ext>
            </a:extLst>
          </p:cNvPr>
          <p:cNvPicPr>
            <a:picLocks noChangeAspect="1"/>
          </p:cNvPicPr>
          <p:nvPr userDrawn="1"/>
        </p:nvPicPr>
        <p:blipFill>
          <a:blip r:embed="rId2" cstate="screen">
            <a:alphaModFix amt="70000"/>
            <a:extLst>
              <a:ext uri="{28A0092B-C50C-407E-A947-70E740481C1C}">
                <a14:useLocalDpi xmlns:a14="http://schemas.microsoft.com/office/drawing/2010/main"/>
              </a:ext>
            </a:extLst>
          </a:blip>
          <a:stretch>
            <a:fillRect/>
          </a:stretch>
        </p:blipFill>
        <p:spPr>
          <a:xfrm>
            <a:off x="-1809935" y="2229884"/>
            <a:ext cx="13487129" cy="6572118"/>
          </a:xfrm>
          <a:prstGeom prst="rect">
            <a:avLst/>
          </a:prstGeom>
        </p:spPr>
      </p:pic>
      <p:sp>
        <p:nvSpPr>
          <p:cNvPr id="2" name="Title 1">
            <a:extLst>
              <a:ext uri="{FF2B5EF4-FFF2-40B4-BE49-F238E27FC236}">
                <a16:creationId xmlns:a16="http://schemas.microsoft.com/office/drawing/2014/main" id="{45E95866-0A89-EB4F-AF13-03234DAA7735}"/>
              </a:ext>
            </a:extLst>
          </p:cNvPr>
          <p:cNvSpPr>
            <a:spLocks noGrp="1"/>
          </p:cNvSpPr>
          <p:nvPr>
            <p:ph type="title"/>
          </p:nvPr>
        </p:nvSpPr>
        <p:spPr>
          <a:xfrm>
            <a:off x="696000" y="719999"/>
            <a:ext cx="10800000" cy="5400000"/>
          </a:xfrm>
        </p:spPr>
        <p:txBody>
          <a:bodyPr/>
          <a:lstStyle>
            <a:lvl1pPr algn="ctr">
              <a:defRPr b="0">
                <a:solidFill>
                  <a:schemeClr val="bg1"/>
                </a:solidFill>
              </a:defRPr>
            </a:lvl1pPr>
          </a:lstStyle>
          <a:p>
            <a:r>
              <a:rPr lang="en-US" dirty="0"/>
              <a:t>Click to edit Master title style</a:t>
            </a:r>
          </a:p>
        </p:txBody>
      </p:sp>
      <p:sp>
        <p:nvSpPr>
          <p:cNvPr id="4" name="Footer Placeholder 3">
            <a:extLst>
              <a:ext uri="{FF2B5EF4-FFF2-40B4-BE49-F238E27FC236}">
                <a16:creationId xmlns:a16="http://schemas.microsoft.com/office/drawing/2014/main" id="{7E4D1EFF-2FB6-084A-83E1-963B69935E48}"/>
              </a:ext>
            </a:extLst>
          </p:cNvPr>
          <p:cNvSpPr>
            <a:spLocks noGrp="1"/>
          </p:cNvSpPr>
          <p:nvPr>
            <p:ph type="ftr" sz="quarter" idx="11"/>
          </p:nvPr>
        </p:nvSpPr>
        <p:spPr>
          <a:xfrm>
            <a:off x="696000" y="6300000"/>
            <a:ext cx="4114800" cy="360000"/>
          </a:xfrm>
        </p:spPr>
        <p:txBody>
          <a:bodyPr/>
          <a:lstStyle>
            <a:lvl1pPr algn="l">
              <a:defRPr>
                <a:solidFill>
                  <a:schemeClr val="bg1"/>
                </a:solidFill>
              </a:defRPr>
            </a:lvl1pPr>
          </a:lstStyle>
          <a:p>
            <a:r>
              <a:rPr lang="en-CA" dirty="0"/>
              <a:t>Name of Presentation Goes Here</a:t>
            </a:r>
            <a:endParaRPr lang="en-US" dirty="0"/>
          </a:p>
        </p:txBody>
      </p:sp>
      <p:sp>
        <p:nvSpPr>
          <p:cNvPr id="5" name="Slide Number Placeholder 4">
            <a:extLst>
              <a:ext uri="{FF2B5EF4-FFF2-40B4-BE49-F238E27FC236}">
                <a16:creationId xmlns:a16="http://schemas.microsoft.com/office/drawing/2014/main" id="{C8D480DE-6C7E-FA48-B859-7E95A4410078}"/>
              </a:ext>
            </a:extLst>
          </p:cNvPr>
          <p:cNvSpPr>
            <a:spLocks noGrp="1"/>
          </p:cNvSpPr>
          <p:nvPr>
            <p:ph type="sldNum" sz="quarter" idx="12"/>
          </p:nvPr>
        </p:nvSpPr>
        <p:spPr>
          <a:xfrm>
            <a:off x="10080000" y="6300000"/>
            <a:ext cx="1800000" cy="360000"/>
          </a:xfrm>
        </p:spPr>
        <p:txBody>
          <a:bodyPr anchor="b"/>
          <a:lstStyle>
            <a:lvl1pPr>
              <a:defRPr>
                <a:solidFill>
                  <a:schemeClr val="bg1"/>
                </a:solidFill>
              </a:defRPr>
            </a:lvl1pPr>
          </a:lstStyle>
          <a:p>
            <a:fld id="{2F3778CF-2216-4448-AB28-E0478E1BD35B}" type="slidenum">
              <a:rPr lang="en-US" smtClean="0"/>
              <a:pPr/>
              <a:t>‹#›</a:t>
            </a:fld>
            <a:endParaRPr lang="en-US" dirty="0"/>
          </a:p>
        </p:txBody>
      </p:sp>
    </p:spTree>
    <p:extLst>
      <p:ext uri="{BB962C8B-B14F-4D97-AF65-F5344CB8AC3E}">
        <p14:creationId xmlns:p14="http://schemas.microsoft.com/office/powerpoint/2010/main" val="386316619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Content 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1E303-5E01-7E4E-A8DB-ADA6B941CF6D}"/>
              </a:ext>
            </a:extLst>
          </p:cNvPr>
          <p:cNvSpPr>
            <a:spLocks noGrp="1"/>
          </p:cNvSpPr>
          <p:nvPr>
            <p:ph type="title"/>
          </p:nvPr>
        </p:nvSpPr>
        <p:spPr>
          <a:xfrm>
            <a:off x="720000" y="720000"/>
            <a:ext cx="10800000" cy="1260000"/>
          </a:xfrm>
        </p:spPr>
        <p:txBody>
          <a:bodyPr anchor="t"/>
          <a:lstStyle/>
          <a:p>
            <a:r>
              <a:rPr lang="en-US" dirty="0"/>
              <a:t>Click to edit Master title style</a:t>
            </a:r>
          </a:p>
        </p:txBody>
      </p:sp>
      <p:sp>
        <p:nvSpPr>
          <p:cNvPr id="3" name="Content Placeholder 2">
            <a:extLst>
              <a:ext uri="{FF2B5EF4-FFF2-40B4-BE49-F238E27FC236}">
                <a16:creationId xmlns:a16="http://schemas.microsoft.com/office/drawing/2014/main" id="{C3E30E45-299F-7846-82B7-4D5C75ACBCE2}"/>
              </a:ext>
            </a:extLst>
          </p:cNvPr>
          <p:cNvSpPr>
            <a:spLocks noGrp="1"/>
          </p:cNvSpPr>
          <p:nvPr>
            <p:ph idx="1"/>
          </p:nvPr>
        </p:nvSpPr>
        <p:spPr>
          <a:xfrm>
            <a:off x="720000" y="2340000"/>
            <a:ext cx="10800000" cy="3600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9839F434-1DE3-BA40-B392-F68AB8B544C2}"/>
              </a:ext>
            </a:extLst>
          </p:cNvPr>
          <p:cNvSpPr>
            <a:spLocks noGrp="1"/>
          </p:cNvSpPr>
          <p:nvPr>
            <p:ph type="ftr" sz="quarter" idx="11"/>
          </p:nvPr>
        </p:nvSpPr>
        <p:spPr>
          <a:xfrm>
            <a:off x="720000" y="6300000"/>
            <a:ext cx="4114800" cy="360000"/>
          </a:xfrm>
        </p:spPr>
        <p:txBody>
          <a:bodyPr lIns="0"/>
          <a:lstStyle>
            <a:lvl1pPr algn="l">
              <a:defRPr/>
            </a:lvl1pPr>
          </a:lstStyle>
          <a:p>
            <a:r>
              <a:rPr lang="en-CA" dirty="0"/>
              <a:t>Name of Presentation Goes Here</a:t>
            </a:r>
            <a:endParaRPr lang="en-US" dirty="0"/>
          </a:p>
        </p:txBody>
      </p:sp>
      <p:sp>
        <p:nvSpPr>
          <p:cNvPr id="6" name="Slide Number Placeholder 5">
            <a:extLst>
              <a:ext uri="{FF2B5EF4-FFF2-40B4-BE49-F238E27FC236}">
                <a16:creationId xmlns:a16="http://schemas.microsoft.com/office/drawing/2014/main" id="{E2F66F23-7902-3240-9524-916A9EC89B48}"/>
              </a:ext>
            </a:extLst>
          </p:cNvPr>
          <p:cNvSpPr>
            <a:spLocks noGrp="1"/>
          </p:cNvSpPr>
          <p:nvPr>
            <p:ph type="sldNum" sz="quarter" idx="12"/>
          </p:nvPr>
        </p:nvSpPr>
        <p:spPr>
          <a:xfrm>
            <a:off x="10800000" y="6300000"/>
            <a:ext cx="1080000" cy="360000"/>
          </a:xfrm>
        </p:spPr>
        <p:txBody>
          <a:bodyPr lIns="0"/>
          <a:lstStyle/>
          <a:p>
            <a:fld id="{2F3778CF-2216-4448-AB28-E0478E1BD35B}" type="slidenum">
              <a:rPr lang="en-US" smtClean="0"/>
              <a:t>‹#›</a:t>
            </a:fld>
            <a:endParaRPr lang="en-US" dirty="0"/>
          </a:p>
        </p:txBody>
      </p:sp>
    </p:spTree>
    <p:extLst>
      <p:ext uri="{BB962C8B-B14F-4D97-AF65-F5344CB8AC3E}">
        <p14:creationId xmlns:p14="http://schemas.microsoft.com/office/powerpoint/2010/main" val="227317119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Content B1">
    <p:bg>
      <p:bgPr>
        <a:solidFill>
          <a:srgbClr val="004C97"/>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922398C-9D80-004A-A97A-96D8107A9B1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18880" y="-3143250"/>
            <a:ext cx="13487400" cy="6572250"/>
          </a:xfrm>
          <a:prstGeom prst="rect">
            <a:avLst/>
          </a:prstGeom>
        </p:spPr>
      </p:pic>
      <p:sp>
        <p:nvSpPr>
          <p:cNvPr id="2" name="Title 1">
            <a:extLst>
              <a:ext uri="{FF2B5EF4-FFF2-40B4-BE49-F238E27FC236}">
                <a16:creationId xmlns:a16="http://schemas.microsoft.com/office/drawing/2014/main" id="{EA81E303-5E01-7E4E-A8DB-ADA6B941CF6D}"/>
              </a:ext>
            </a:extLst>
          </p:cNvPr>
          <p:cNvSpPr>
            <a:spLocks noGrp="1"/>
          </p:cNvSpPr>
          <p:nvPr>
            <p:ph type="title"/>
          </p:nvPr>
        </p:nvSpPr>
        <p:spPr>
          <a:xfrm>
            <a:off x="720000" y="720000"/>
            <a:ext cx="10800000" cy="1260000"/>
          </a:xfrm>
        </p:spPr>
        <p:txBody>
          <a:bodyPr anchor="t"/>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C3E30E45-299F-7846-82B7-4D5C75ACBCE2}"/>
              </a:ext>
            </a:extLst>
          </p:cNvPr>
          <p:cNvSpPr>
            <a:spLocks noGrp="1"/>
          </p:cNvSpPr>
          <p:nvPr>
            <p:ph idx="1"/>
          </p:nvPr>
        </p:nvSpPr>
        <p:spPr>
          <a:xfrm>
            <a:off x="720000" y="2340000"/>
            <a:ext cx="10800000" cy="3600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9839F434-1DE3-BA40-B392-F68AB8B544C2}"/>
              </a:ext>
            </a:extLst>
          </p:cNvPr>
          <p:cNvSpPr>
            <a:spLocks noGrp="1"/>
          </p:cNvSpPr>
          <p:nvPr>
            <p:ph type="ftr" sz="quarter" idx="11"/>
          </p:nvPr>
        </p:nvSpPr>
        <p:spPr>
          <a:xfrm>
            <a:off x="720000" y="6300000"/>
            <a:ext cx="4114800" cy="360000"/>
          </a:xfrm>
        </p:spPr>
        <p:txBody>
          <a:bodyPr lIns="0"/>
          <a:lstStyle>
            <a:lvl1pPr algn="l">
              <a:defRPr>
                <a:solidFill>
                  <a:schemeClr val="bg1"/>
                </a:solidFill>
              </a:defRPr>
            </a:lvl1pPr>
          </a:lstStyle>
          <a:p>
            <a:r>
              <a:rPr lang="en-CA" dirty="0"/>
              <a:t>Name of Presentation Goes Here</a:t>
            </a:r>
            <a:endParaRPr lang="en-US" dirty="0"/>
          </a:p>
        </p:txBody>
      </p:sp>
      <p:sp>
        <p:nvSpPr>
          <p:cNvPr id="6" name="Slide Number Placeholder 5">
            <a:extLst>
              <a:ext uri="{FF2B5EF4-FFF2-40B4-BE49-F238E27FC236}">
                <a16:creationId xmlns:a16="http://schemas.microsoft.com/office/drawing/2014/main" id="{E2F66F23-7902-3240-9524-916A9EC89B48}"/>
              </a:ext>
            </a:extLst>
          </p:cNvPr>
          <p:cNvSpPr>
            <a:spLocks noGrp="1"/>
          </p:cNvSpPr>
          <p:nvPr>
            <p:ph type="sldNum" sz="quarter" idx="12"/>
          </p:nvPr>
        </p:nvSpPr>
        <p:spPr>
          <a:xfrm>
            <a:off x="10800000" y="6300000"/>
            <a:ext cx="1080000" cy="360000"/>
          </a:xfrm>
        </p:spPr>
        <p:txBody>
          <a:bodyPr lIns="0"/>
          <a:lstStyle>
            <a:lvl1pPr>
              <a:defRPr>
                <a:solidFill>
                  <a:schemeClr val="bg1"/>
                </a:solidFill>
              </a:defRPr>
            </a:lvl1pPr>
          </a:lstStyle>
          <a:p>
            <a:fld id="{2F3778CF-2216-4448-AB28-E0478E1BD35B}" type="slidenum">
              <a:rPr lang="en-US" smtClean="0"/>
              <a:pPr/>
              <a:t>‹#›</a:t>
            </a:fld>
            <a:endParaRPr lang="en-US" dirty="0"/>
          </a:p>
        </p:txBody>
      </p:sp>
    </p:spTree>
    <p:extLst>
      <p:ext uri="{BB962C8B-B14F-4D97-AF65-F5344CB8AC3E}">
        <p14:creationId xmlns:p14="http://schemas.microsoft.com/office/powerpoint/2010/main" val="300708182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Content B2">
    <p:bg>
      <p:bgPr>
        <a:solidFill>
          <a:srgbClr val="6C1D45"/>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922398C-9D80-004A-A97A-96D8107A9B1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18880" y="-3143250"/>
            <a:ext cx="13487400" cy="6572250"/>
          </a:xfrm>
          <a:prstGeom prst="rect">
            <a:avLst/>
          </a:prstGeom>
        </p:spPr>
      </p:pic>
      <p:sp>
        <p:nvSpPr>
          <p:cNvPr id="2" name="Title 1">
            <a:extLst>
              <a:ext uri="{FF2B5EF4-FFF2-40B4-BE49-F238E27FC236}">
                <a16:creationId xmlns:a16="http://schemas.microsoft.com/office/drawing/2014/main" id="{EA81E303-5E01-7E4E-A8DB-ADA6B941CF6D}"/>
              </a:ext>
            </a:extLst>
          </p:cNvPr>
          <p:cNvSpPr>
            <a:spLocks noGrp="1"/>
          </p:cNvSpPr>
          <p:nvPr>
            <p:ph type="title"/>
          </p:nvPr>
        </p:nvSpPr>
        <p:spPr>
          <a:xfrm>
            <a:off x="720000" y="720000"/>
            <a:ext cx="10800000" cy="1260000"/>
          </a:xfrm>
        </p:spPr>
        <p:txBody>
          <a:bodyPr anchor="t"/>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C3E30E45-299F-7846-82B7-4D5C75ACBCE2}"/>
              </a:ext>
            </a:extLst>
          </p:cNvPr>
          <p:cNvSpPr>
            <a:spLocks noGrp="1"/>
          </p:cNvSpPr>
          <p:nvPr>
            <p:ph idx="1"/>
          </p:nvPr>
        </p:nvSpPr>
        <p:spPr>
          <a:xfrm>
            <a:off x="720000" y="2340000"/>
            <a:ext cx="10800000" cy="3600000"/>
          </a:xfrm>
        </p:spPr>
        <p:txBody>
          <a:bodyPr/>
          <a:lstStyle>
            <a:lvl1pPr>
              <a:buClr>
                <a:srgbClr val="E10098"/>
              </a:buClr>
              <a:defRPr>
                <a:solidFill>
                  <a:schemeClr val="bg1"/>
                </a:solidFill>
              </a:defRPr>
            </a:lvl1pPr>
            <a:lvl2pPr>
              <a:buClr>
                <a:srgbClr val="E10098"/>
              </a:buClr>
              <a:defRPr>
                <a:solidFill>
                  <a:schemeClr val="bg1"/>
                </a:solidFill>
              </a:defRPr>
            </a:lvl2pPr>
            <a:lvl3pPr>
              <a:buClr>
                <a:srgbClr val="E10098"/>
              </a:buClr>
              <a:defRPr>
                <a:solidFill>
                  <a:schemeClr val="bg1"/>
                </a:solidFill>
              </a:defRPr>
            </a:lvl3pPr>
            <a:lvl4pPr>
              <a:buClr>
                <a:srgbClr val="E10098"/>
              </a:buClr>
              <a:defRPr>
                <a:solidFill>
                  <a:schemeClr val="bg1"/>
                </a:solidFill>
              </a:defRPr>
            </a:lvl4pPr>
            <a:lvl5pPr>
              <a:buClr>
                <a:srgbClr val="E10098"/>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9839F434-1DE3-BA40-B392-F68AB8B544C2}"/>
              </a:ext>
            </a:extLst>
          </p:cNvPr>
          <p:cNvSpPr>
            <a:spLocks noGrp="1"/>
          </p:cNvSpPr>
          <p:nvPr>
            <p:ph type="ftr" sz="quarter" idx="11"/>
          </p:nvPr>
        </p:nvSpPr>
        <p:spPr>
          <a:xfrm>
            <a:off x="720000" y="6300000"/>
            <a:ext cx="4114800" cy="360000"/>
          </a:xfrm>
        </p:spPr>
        <p:txBody>
          <a:bodyPr lIns="0"/>
          <a:lstStyle>
            <a:lvl1pPr algn="l">
              <a:defRPr>
                <a:solidFill>
                  <a:schemeClr val="bg1"/>
                </a:solidFill>
              </a:defRPr>
            </a:lvl1pPr>
          </a:lstStyle>
          <a:p>
            <a:r>
              <a:rPr lang="en-CA" dirty="0"/>
              <a:t>Name of Presentation Goes Here</a:t>
            </a:r>
            <a:endParaRPr lang="en-US" dirty="0"/>
          </a:p>
        </p:txBody>
      </p:sp>
      <p:sp>
        <p:nvSpPr>
          <p:cNvPr id="6" name="Slide Number Placeholder 5">
            <a:extLst>
              <a:ext uri="{FF2B5EF4-FFF2-40B4-BE49-F238E27FC236}">
                <a16:creationId xmlns:a16="http://schemas.microsoft.com/office/drawing/2014/main" id="{E2F66F23-7902-3240-9524-916A9EC89B48}"/>
              </a:ext>
            </a:extLst>
          </p:cNvPr>
          <p:cNvSpPr>
            <a:spLocks noGrp="1"/>
          </p:cNvSpPr>
          <p:nvPr>
            <p:ph type="sldNum" sz="quarter" idx="12"/>
          </p:nvPr>
        </p:nvSpPr>
        <p:spPr>
          <a:xfrm>
            <a:off x="10800000" y="6300000"/>
            <a:ext cx="1080000" cy="360000"/>
          </a:xfrm>
        </p:spPr>
        <p:txBody>
          <a:bodyPr lIns="0"/>
          <a:lstStyle>
            <a:lvl1pPr>
              <a:defRPr>
                <a:solidFill>
                  <a:schemeClr val="bg1"/>
                </a:solidFill>
              </a:defRPr>
            </a:lvl1pPr>
          </a:lstStyle>
          <a:p>
            <a:fld id="{2F3778CF-2216-4448-AB28-E0478E1BD35B}" type="slidenum">
              <a:rPr lang="en-US" smtClean="0"/>
              <a:pPr/>
              <a:t>‹#›</a:t>
            </a:fld>
            <a:endParaRPr lang="en-US" dirty="0"/>
          </a:p>
        </p:txBody>
      </p:sp>
    </p:spTree>
    <p:extLst>
      <p:ext uri="{BB962C8B-B14F-4D97-AF65-F5344CB8AC3E}">
        <p14:creationId xmlns:p14="http://schemas.microsoft.com/office/powerpoint/2010/main" val="15562247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3.xml"/><Relationship Id="rId1"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24.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25.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BDFC1F-2C74-204A-BFD7-B0D598DEAA47}"/>
              </a:ext>
            </a:extLst>
          </p:cNvPr>
          <p:cNvSpPr>
            <a:spLocks noGrp="1"/>
          </p:cNvSpPr>
          <p:nvPr>
            <p:ph type="title"/>
          </p:nvPr>
        </p:nvSpPr>
        <p:spPr>
          <a:xfrm>
            <a:off x="838200" y="365125"/>
            <a:ext cx="10515600" cy="1325563"/>
          </a:xfrm>
          <a:prstGeom prst="rect">
            <a:avLst/>
          </a:prstGeom>
        </p:spPr>
        <p:txBody>
          <a:bodyPr vert="horz" lIns="0" tIns="0" rIns="0" bIns="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814C840-11E5-2845-8758-B5CE546BDB71}"/>
              </a:ext>
            </a:extLst>
          </p:cNvPr>
          <p:cNvSpPr>
            <a:spLocks noGrp="1"/>
          </p:cNvSpPr>
          <p:nvPr>
            <p:ph type="body" idx="1"/>
          </p:nvPr>
        </p:nvSpPr>
        <p:spPr>
          <a:xfrm>
            <a:off x="838200" y="1825625"/>
            <a:ext cx="10515600" cy="4351338"/>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0F90284-3369-BC41-A3D2-187DF31DE316}"/>
              </a:ext>
            </a:extLst>
          </p:cNvPr>
          <p:cNvSpPr>
            <a:spLocks noGrp="1"/>
          </p:cNvSpPr>
          <p:nvPr>
            <p:ph type="dt" sz="half" idx="2"/>
          </p:nvPr>
        </p:nvSpPr>
        <p:spPr>
          <a:xfrm>
            <a:off x="838200" y="6300000"/>
            <a:ext cx="2743200" cy="360000"/>
          </a:xfrm>
          <a:prstGeom prst="rect">
            <a:avLst/>
          </a:prstGeom>
        </p:spPr>
        <p:txBody>
          <a:bodyPr vert="horz" lIns="0" tIns="0" rIns="0" bIns="0" rtlCol="0" anchor="b"/>
          <a:lstStyle>
            <a:lvl1pPr algn="l">
              <a:defRPr sz="1200">
                <a:solidFill>
                  <a:schemeClr val="tx1"/>
                </a:solidFill>
              </a:defRPr>
            </a:lvl1pPr>
          </a:lstStyle>
          <a:p>
            <a:endParaRPr lang="en-US" dirty="0"/>
          </a:p>
        </p:txBody>
      </p:sp>
      <p:sp>
        <p:nvSpPr>
          <p:cNvPr id="5" name="Footer Placeholder 4">
            <a:extLst>
              <a:ext uri="{FF2B5EF4-FFF2-40B4-BE49-F238E27FC236}">
                <a16:creationId xmlns:a16="http://schemas.microsoft.com/office/drawing/2014/main" id="{70847DF7-683C-094C-BD88-777425105295}"/>
              </a:ext>
            </a:extLst>
          </p:cNvPr>
          <p:cNvSpPr>
            <a:spLocks noGrp="1"/>
          </p:cNvSpPr>
          <p:nvPr>
            <p:ph type="ftr" sz="quarter" idx="3"/>
          </p:nvPr>
        </p:nvSpPr>
        <p:spPr>
          <a:xfrm>
            <a:off x="4038600" y="6300000"/>
            <a:ext cx="4114800" cy="360000"/>
          </a:xfrm>
          <a:prstGeom prst="rect">
            <a:avLst/>
          </a:prstGeom>
        </p:spPr>
        <p:txBody>
          <a:bodyPr vert="horz" lIns="0" tIns="0" rIns="0" bIns="0" rtlCol="0" anchor="b"/>
          <a:lstStyle>
            <a:lvl1pPr algn="ctr">
              <a:defRPr sz="1200">
                <a:solidFill>
                  <a:schemeClr val="tx1"/>
                </a:solidFill>
              </a:defRPr>
            </a:lvl1pPr>
          </a:lstStyle>
          <a:p>
            <a:r>
              <a:rPr lang="en-CA" dirty="0"/>
              <a:t>Name of Presentation Goes Here</a:t>
            </a:r>
            <a:endParaRPr lang="en-US" dirty="0"/>
          </a:p>
        </p:txBody>
      </p:sp>
      <p:sp>
        <p:nvSpPr>
          <p:cNvPr id="6" name="Slide Number Placeholder 5">
            <a:extLst>
              <a:ext uri="{FF2B5EF4-FFF2-40B4-BE49-F238E27FC236}">
                <a16:creationId xmlns:a16="http://schemas.microsoft.com/office/drawing/2014/main" id="{396DAAE0-B096-6A42-89C3-34491BE72CA6}"/>
              </a:ext>
            </a:extLst>
          </p:cNvPr>
          <p:cNvSpPr>
            <a:spLocks noGrp="1"/>
          </p:cNvSpPr>
          <p:nvPr>
            <p:ph type="sldNum" sz="quarter" idx="4"/>
          </p:nvPr>
        </p:nvSpPr>
        <p:spPr>
          <a:xfrm>
            <a:off x="8610600" y="6300000"/>
            <a:ext cx="2743200" cy="360000"/>
          </a:xfrm>
          <a:prstGeom prst="rect">
            <a:avLst/>
          </a:prstGeom>
        </p:spPr>
        <p:txBody>
          <a:bodyPr vert="horz" lIns="0" tIns="0" rIns="0" bIns="0" rtlCol="0" anchor="b"/>
          <a:lstStyle>
            <a:lvl1pPr algn="r">
              <a:defRPr sz="1200">
                <a:solidFill>
                  <a:schemeClr val="tx1"/>
                </a:solidFill>
              </a:defRPr>
            </a:lvl1pPr>
          </a:lstStyle>
          <a:p>
            <a:fld id="{2F3778CF-2216-4448-AB28-E0478E1BD35B}" type="slidenum">
              <a:rPr lang="en-US" smtClean="0"/>
              <a:pPr/>
              <a:t>‹#›</a:t>
            </a:fld>
            <a:endParaRPr lang="en-US" dirty="0"/>
          </a:p>
        </p:txBody>
      </p:sp>
    </p:spTree>
    <p:extLst>
      <p:ext uri="{BB962C8B-B14F-4D97-AF65-F5344CB8AC3E}">
        <p14:creationId xmlns:p14="http://schemas.microsoft.com/office/powerpoint/2010/main" val="778146943"/>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58" r:id="rId3"/>
    <p:sldLayoutId id="2147483661" r:id="rId4"/>
    <p:sldLayoutId id="2147483662" r:id="rId5"/>
    <p:sldLayoutId id="2147483663" r:id="rId6"/>
    <p:sldLayoutId id="2147483650" r:id="rId7"/>
    <p:sldLayoutId id="2147483665" r:id="rId8"/>
    <p:sldLayoutId id="2147483666" r:id="rId9"/>
    <p:sldLayoutId id="2147483667" r:id="rId10"/>
    <p:sldLayoutId id="2147483668" r:id="rId11"/>
    <p:sldLayoutId id="2147485075" r:id="rId12"/>
    <p:sldLayoutId id="2147483670" r:id="rId13"/>
    <p:sldLayoutId id="2147483657" r:id="rId14"/>
    <p:sldLayoutId id="2147483656" r:id="rId15"/>
    <p:sldLayoutId id="2147483651" r:id="rId16"/>
    <p:sldLayoutId id="2147483652" r:id="rId17"/>
    <p:sldLayoutId id="2147483654" r:id="rId18"/>
    <p:sldLayoutId id="2147483655" r:id="rId19"/>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sldNum="0" hdr="0" ftr="0" dt="0"/>
  <p:txStyles>
    <p:titleStyle>
      <a:lvl1pPr algn="l" defTabSz="914400" rtl="0" eaLnBrk="1" latinLnBrk="0" hangingPunct="1">
        <a:lnSpc>
          <a:spcPct val="90000"/>
        </a:lnSpc>
        <a:spcBef>
          <a:spcPct val="0"/>
        </a:spcBef>
        <a:buNone/>
        <a:defRPr sz="4400" b="1" kern="1200" spc="-50" baseline="0">
          <a:solidFill>
            <a:srgbClr val="004C97"/>
          </a:solidFill>
          <a:latin typeface="+mj-lt"/>
          <a:ea typeface="+mj-ea"/>
          <a:cs typeface="+mj-cs"/>
        </a:defRPr>
      </a:lvl1pPr>
    </p:titleStyle>
    <p:bodyStyle>
      <a:lvl1pPr marL="0" indent="-144000" algn="l" defTabSz="720000" rtl="0" eaLnBrk="1" latinLnBrk="0" hangingPunct="1">
        <a:lnSpc>
          <a:spcPts val="2800"/>
        </a:lnSpc>
        <a:spcBef>
          <a:spcPts val="0"/>
        </a:spcBef>
        <a:buClr>
          <a:srgbClr val="00BFB3"/>
        </a:buClr>
        <a:buFont typeface="Arial" panose="020B0604020202020204" pitchFamily="34" charset="0"/>
        <a:buChar char="•"/>
        <a:defRPr sz="1800" kern="1200">
          <a:solidFill>
            <a:srgbClr val="004C97"/>
          </a:solidFill>
          <a:latin typeface="+mn-lt"/>
          <a:ea typeface="+mn-ea"/>
          <a:cs typeface="+mn-cs"/>
        </a:defRPr>
      </a:lvl1pPr>
      <a:lvl2pPr marL="360000" indent="-144000" algn="l" defTabSz="720000" rtl="0" eaLnBrk="1" latinLnBrk="0" hangingPunct="1">
        <a:lnSpc>
          <a:spcPts val="2800"/>
        </a:lnSpc>
        <a:spcBef>
          <a:spcPts val="0"/>
        </a:spcBef>
        <a:buClr>
          <a:srgbClr val="00BFB3"/>
        </a:buClr>
        <a:buFont typeface="Arial" panose="020B0604020202020204" pitchFamily="34" charset="0"/>
        <a:buChar char="•"/>
        <a:defRPr sz="1800" kern="1200">
          <a:solidFill>
            <a:srgbClr val="004C97"/>
          </a:solidFill>
          <a:latin typeface="+mn-lt"/>
          <a:ea typeface="+mn-ea"/>
          <a:cs typeface="+mn-cs"/>
        </a:defRPr>
      </a:lvl2pPr>
      <a:lvl3pPr marL="540000" indent="-144000" algn="l" defTabSz="720000" rtl="0" eaLnBrk="1" latinLnBrk="0" hangingPunct="1">
        <a:lnSpc>
          <a:spcPts val="2800"/>
        </a:lnSpc>
        <a:spcBef>
          <a:spcPts val="0"/>
        </a:spcBef>
        <a:buClr>
          <a:srgbClr val="00BFB3"/>
        </a:buClr>
        <a:buFont typeface="Arial" panose="020B0604020202020204" pitchFamily="34" charset="0"/>
        <a:buChar char="•"/>
        <a:defRPr sz="1800" kern="1200">
          <a:solidFill>
            <a:srgbClr val="004C97"/>
          </a:solidFill>
          <a:latin typeface="+mn-lt"/>
          <a:ea typeface="+mn-ea"/>
          <a:cs typeface="+mn-cs"/>
        </a:defRPr>
      </a:lvl3pPr>
      <a:lvl4pPr marL="720000" indent="-144000" algn="l" defTabSz="720000" rtl="0" eaLnBrk="1" latinLnBrk="0" hangingPunct="1">
        <a:lnSpc>
          <a:spcPts val="2800"/>
        </a:lnSpc>
        <a:spcBef>
          <a:spcPts val="0"/>
        </a:spcBef>
        <a:buClr>
          <a:srgbClr val="00BFB3"/>
        </a:buClr>
        <a:buFont typeface="Arial" panose="020B0604020202020204" pitchFamily="34" charset="0"/>
        <a:buChar char="•"/>
        <a:defRPr sz="1800" kern="1200">
          <a:solidFill>
            <a:srgbClr val="004C97"/>
          </a:solidFill>
          <a:latin typeface="+mn-lt"/>
          <a:ea typeface="+mn-ea"/>
          <a:cs typeface="+mn-cs"/>
        </a:defRPr>
      </a:lvl4pPr>
      <a:lvl5pPr marL="900000" indent="-144000" algn="l" defTabSz="720000" rtl="0" eaLnBrk="1" latinLnBrk="0" hangingPunct="1">
        <a:lnSpc>
          <a:spcPts val="2800"/>
        </a:lnSpc>
        <a:spcBef>
          <a:spcPts val="0"/>
        </a:spcBef>
        <a:buClr>
          <a:srgbClr val="00BFB3"/>
        </a:buClr>
        <a:buFont typeface="Arial" panose="020B0604020202020204" pitchFamily="34" charset="0"/>
        <a:buChar char="•"/>
        <a:defRPr sz="1800" kern="1200">
          <a:solidFill>
            <a:srgbClr val="004C9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9942533"/>
      </p:ext>
    </p:extLst>
  </p:cSld>
  <p:clrMap bg1="lt1" tx1="dk1" bg2="lt2" tx2="dk2" accent1="accent1" accent2="accent2" accent3="accent3" accent4="accent4" accent5="accent5" accent6="accent6" hlink="hlink" folHlink="folHlink"/>
  <p:sldLayoutIdLst>
    <p:sldLayoutId id="2147484003"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1434684"/>
      </p:ext>
    </p:extLst>
  </p:cSld>
  <p:clrMap bg1="lt1" tx1="dk1" bg2="lt2" tx2="dk2" accent1="accent1" accent2="accent2" accent3="accent3" accent4="accent4" accent5="accent5" accent6="accent6" hlink="hlink" folHlink="folHlink"/>
  <p:sldLayoutIdLst>
    <p:sldLayoutId id="214748461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9541880"/>
      </p:ext>
    </p:extLst>
  </p:cSld>
  <p:clrMap bg1="lt1" tx1="dk1" bg2="lt2" tx2="dk2" accent1="accent1" accent2="accent2" accent3="accent3" accent4="accent4" accent5="accent5" accent6="accent6" hlink="hlink" folHlink="folHlink"/>
  <p:sldLayoutIdLst>
    <p:sldLayoutId id="2147485076" r:id="rId1"/>
    <p:sldLayoutId id="2147484437"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21426468"/>
      </p:ext>
    </p:extLst>
  </p:cSld>
  <p:clrMap bg1="lt1" tx1="dk1" bg2="lt2" tx2="dk2" accent1="accent1" accent2="accent2" accent3="accent3" accent4="accent4" accent5="accent5" accent6="accent6" hlink="hlink" folHlink="folHlink"/>
  <p:sldLayoutIdLst>
    <p:sldLayoutId id="214748473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BDFC1F-2C74-204A-BFD7-B0D598DEAA47}"/>
              </a:ext>
            </a:extLst>
          </p:cNvPr>
          <p:cNvSpPr>
            <a:spLocks noGrp="1"/>
          </p:cNvSpPr>
          <p:nvPr>
            <p:ph type="title"/>
          </p:nvPr>
        </p:nvSpPr>
        <p:spPr>
          <a:xfrm>
            <a:off x="838200" y="365125"/>
            <a:ext cx="10515600" cy="1325563"/>
          </a:xfrm>
          <a:prstGeom prst="rect">
            <a:avLst/>
          </a:prstGeom>
        </p:spPr>
        <p:txBody>
          <a:bodyPr vert="horz" lIns="0" tIns="0" rIns="0" bIns="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814C840-11E5-2845-8758-B5CE546BDB71}"/>
              </a:ext>
            </a:extLst>
          </p:cNvPr>
          <p:cNvSpPr>
            <a:spLocks noGrp="1"/>
          </p:cNvSpPr>
          <p:nvPr>
            <p:ph type="body" idx="1"/>
          </p:nvPr>
        </p:nvSpPr>
        <p:spPr>
          <a:xfrm>
            <a:off x="838200" y="1825625"/>
            <a:ext cx="10515600" cy="4351338"/>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0F90284-3369-BC41-A3D2-187DF31DE316}"/>
              </a:ext>
            </a:extLst>
          </p:cNvPr>
          <p:cNvSpPr>
            <a:spLocks noGrp="1"/>
          </p:cNvSpPr>
          <p:nvPr>
            <p:ph type="dt" sz="half" idx="2"/>
          </p:nvPr>
        </p:nvSpPr>
        <p:spPr>
          <a:xfrm>
            <a:off x="838200" y="6300000"/>
            <a:ext cx="2743200" cy="360000"/>
          </a:xfrm>
          <a:prstGeom prst="rect">
            <a:avLst/>
          </a:prstGeom>
        </p:spPr>
        <p:txBody>
          <a:bodyPr vert="horz" lIns="0" tIns="0" rIns="0" bIns="0" rtlCol="0" anchor="b"/>
          <a:lstStyle>
            <a:lvl1pPr algn="l">
              <a:defRPr sz="1200">
                <a:solidFill>
                  <a:schemeClr val="tx1"/>
                </a:solidFill>
              </a:defRPr>
            </a:lvl1pPr>
          </a:lstStyle>
          <a:p>
            <a:endParaRPr lang="en-US" dirty="0"/>
          </a:p>
        </p:txBody>
      </p:sp>
      <p:sp>
        <p:nvSpPr>
          <p:cNvPr id="5" name="Footer Placeholder 4">
            <a:extLst>
              <a:ext uri="{FF2B5EF4-FFF2-40B4-BE49-F238E27FC236}">
                <a16:creationId xmlns:a16="http://schemas.microsoft.com/office/drawing/2014/main" id="{70847DF7-683C-094C-BD88-777425105295}"/>
              </a:ext>
            </a:extLst>
          </p:cNvPr>
          <p:cNvSpPr>
            <a:spLocks noGrp="1"/>
          </p:cNvSpPr>
          <p:nvPr>
            <p:ph type="ftr" sz="quarter" idx="3"/>
          </p:nvPr>
        </p:nvSpPr>
        <p:spPr>
          <a:xfrm>
            <a:off x="4038600" y="6300000"/>
            <a:ext cx="4114800" cy="360000"/>
          </a:xfrm>
          <a:prstGeom prst="rect">
            <a:avLst/>
          </a:prstGeom>
        </p:spPr>
        <p:txBody>
          <a:bodyPr vert="horz" lIns="0" tIns="0" rIns="0" bIns="0" rtlCol="0" anchor="b"/>
          <a:lstStyle>
            <a:lvl1pPr algn="ctr">
              <a:defRPr sz="1200">
                <a:solidFill>
                  <a:schemeClr val="tx1"/>
                </a:solidFill>
              </a:defRPr>
            </a:lvl1pPr>
          </a:lstStyle>
          <a:p>
            <a:r>
              <a:rPr lang="en-CA"/>
              <a:t>Name of Presentation Goes Here</a:t>
            </a:r>
            <a:endParaRPr lang="en-US" dirty="0"/>
          </a:p>
        </p:txBody>
      </p:sp>
      <p:sp>
        <p:nvSpPr>
          <p:cNvPr id="6" name="Slide Number Placeholder 5">
            <a:extLst>
              <a:ext uri="{FF2B5EF4-FFF2-40B4-BE49-F238E27FC236}">
                <a16:creationId xmlns:a16="http://schemas.microsoft.com/office/drawing/2014/main" id="{396DAAE0-B096-6A42-89C3-34491BE72CA6}"/>
              </a:ext>
            </a:extLst>
          </p:cNvPr>
          <p:cNvSpPr>
            <a:spLocks noGrp="1"/>
          </p:cNvSpPr>
          <p:nvPr>
            <p:ph type="sldNum" sz="quarter" idx="4"/>
          </p:nvPr>
        </p:nvSpPr>
        <p:spPr>
          <a:xfrm>
            <a:off x="8610600" y="6300000"/>
            <a:ext cx="2743200" cy="360000"/>
          </a:xfrm>
          <a:prstGeom prst="rect">
            <a:avLst/>
          </a:prstGeom>
        </p:spPr>
        <p:txBody>
          <a:bodyPr vert="horz" lIns="0" tIns="0" rIns="0" bIns="0" rtlCol="0" anchor="b"/>
          <a:lstStyle>
            <a:lvl1pPr algn="r">
              <a:defRPr sz="1200">
                <a:solidFill>
                  <a:schemeClr val="tx1"/>
                </a:solidFill>
              </a:defRPr>
            </a:lvl1pPr>
          </a:lstStyle>
          <a:p>
            <a:fld id="{2F3778CF-2216-4448-AB28-E0478E1BD35B}" type="slidenum">
              <a:rPr lang="en-US" smtClean="0"/>
              <a:pPr/>
              <a:t>‹#›</a:t>
            </a:fld>
            <a:endParaRPr lang="en-US" dirty="0"/>
          </a:p>
        </p:txBody>
      </p:sp>
    </p:spTree>
    <p:extLst>
      <p:ext uri="{BB962C8B-B14F-4D97-AF65-F5344CB8AC3E}">
        <p14:creationId xmlns:p14="http://schemas.microsoft.com/office/powerpoint/2010/main" val="778146943"/>
      </p:ext>
    </p:extLst>
  </p:cSld>
  <p:clrMap bg1="lt1" tx1="dk1" bg2="lt2" tx2="dk2" accent1="accent1" accent2="accent2" accent3="accent3" accent4="accent4" accent5="accent5" accent6="accent6" hlink="hlink" folHlink="folHlink"/>
  <p:sldLayoutIdLst>
    <p:sldLayoutId id="2147484740" r:id="rId1"/>
  </p:sldLayoutIdLst>
  <p:hf hdr="0" dt="0"/>
  <p:txStyles>
    <p:titleStyle>
      <a:lvl1pPr algn="l" defTabSz="914400" rtl="0" eaLnBrk="1" latinLnBrk="0" hangingPunct="1">
        <a:lnSpc>
          <a:spcPct val="90000"/>
        </a:lnSpc>
        <a:spcBef>
          <a:spcPct val="0"/>
        </a:spcBef>
        <a:buNone/>
        <a:defRPr sz="4400" b="1" kern="1200" spc="-50" baseline="0">
          <a:solidFill>
            <a:srgbClr val="004C97"/>
          </a:solidFill>
          <a:latin typeface="+mj-lt"/>
          <a:ea typeface="+mj-ea"/>
          <a:cs typeface="+mj-cs"/>
        </a:defRPr>
      </a:lvl1pPr>
    </p:titleStyle>
    <p:bodyStyle>
      <a:lvl1pPr marL="0" indent="-144000" algn="l" defTabSz="720000" rtl="0" eaLnBrk="1" latinLnBrk="0" hangingPunct="1">
        <a:lnSpc>
          <a:spcPts val="2800"/>
        </a:lnSpc>
        <a:spcBef>
          <a:spcPts val="0"/>
        </a:spcBef>
        <a:buClr>
          <a:srgbClr val="00BFB3"/>
        </a:buClr>
        <a:buFont typeface="Arial" panose="020B0604020202020204" pitchFamily="34" charset="0"/>
        <a:buChar char="•"/>
        <a:defRPr sz="1800" kern="1200">
          <a:solidFill>
            <a:srgbClr val="004C97"/>
          </a:solidFill>
          <a:latin typeface="+mn-lt"/>
          <a:ea typeface="+mn-ea"/>
          <a:cs typeface="+mn-cs"/>
        </a:defRPr>
      </a:lvl1pPr>
      <a:lvl2pPr marL="360000" indent="-144000" algn="l" defTabSz="720000" rtl="0" eaLnBrk="1" latinLnBrk="0" hangingPunct="1">
        <a:lnSpc>
          <a:spcPts val="2800"/>
        </a:lnSpc>
        <a:spcBef>
          <a:spcPts val="0"/>
        </a:spcBef>
        <a:buClr>
          <a:srgbClr val="00BFB3"/>
        </a:buClr>
        <a:buFont typeface="Arial" panose="020B0604020202020204" pitchFamily="34" charset="0"/>
        <a:buChar char="•"/>
        <a:defRPr sz="1800" kern="1200">
          <a:solidFill>
            <a:srgbClr val="004C97"/>
          </a:solidFill>
          <a:latin typeface="+mn-lt"/>
          <a:ea typeface="+mn-ea"/>
          <a:cs typeface="+mn-cs"/>
        </a:defRPr>
      </a:lvl2pPr>
      <a:lvl3pPr marL="540000" indent="-144000" algn="l" defTabSz="720000" rtl="0" eaLnBrk="1" latinLnBrk="0" hangingPunct="1">
        <a:lnSpc>
          <a:spcPts val="2800"/>
        </a:lnSpc>
        <a:spcBef>
          <a:spcPts val="0"/>
        </a:spcBef>
        <a:buClr>
          <a:srgbClr val="00BFB3"/>
        </a:buClr>
        <a:buFont typeface="Arial" panose="020B0604020202020204" pitchFamily="34" charset="0"/>
        <a:buChar char="•"/>
        <a:defRPr sz="1800" kern="1200">
          <a:solidFill>
            <a:srgbClr val="004C97"/>
          </a:solidFill>
          <a:latin typeface="+mn-lt"/>
          <a:ea typeface="+mn-ea"/>
          <a:cs typeface="+mn-cs"/>
        </a:defRPr>
      </a:lvl3pPr>
      <a:lvl4pPr marL="720000" indent="-144000" algn="l" defTabSz="720000" rtl="0" eaLnBrk="1" latinLnBrk="0" hangingPunct="1">
        <a:lnSpc>
          <a:spcPts val="2800"/>
        </a:lnSpc>
        <a:spcBef>
          <a:spcPts val="0"/>
        </a:spcBef>
        <a:buClr>
          <a:srgbClr val="00BFB3"/>
        </a:buClr>
        <a:buFont typeface="Arial" panose="020B0604020202020204" pitchFamily="34" charset="0"/>
        <a:buChar char="•"/>
        <a:defRPr sz="1800" kern="1200">
          <a:solidFill>
            <a:srgbClr val="004C97"/>
          </a:solidFill>
          <a:latin typeface="+mn-lt"/>
          <a:ea typeface="+mn-ea"/>
          <a:cs typeface="+mn-cs"/>
        </a:defRPr>
      </a:lvl4pPr>
      <a:lvl5pPr marL="900000" indent="-144000" algn="l" defTabSz="720000" rtl="0" eaLnBrk="1" latinLnBrk="0" hangingPunct="1">
        <a:lnSpc>
          <a:spcPts val="2800"/>
        </a:lnSpc>
        <a:spcBef>
          <a:spcPts val="0"/>
        </a:spcBef>
        <a:buClr>
          <a:srgbClr val="00BFB3"/>
        </a:buClr>
        <a:buFont typeface="Arial" panose="020B0604020202020204" pitchFamily="34" charset="0"/>
        <a:buChar char="•"/>
        <a:defRPr sz="1800" kern="1200">
          <a:solidFill>
            <a:srgbClr val="004C9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5074"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1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1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6.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29B87-A88C-D045-982E-BDE96CD7EF67}"/>
              </a:ext>
            </a:extLst>
          </p:cNvPr>
          <p:cNvSpPr>
            <a:spLocks noGrp="1"/>
          </p:cNvSpPr>
          <p:nvPr>
            <p:ph type="ctrTitle"/>
          </p:nvPr>
        </p:nvSpPr>
        <p:spPr>
          <a:xfrm>
            <a:off x="328306" y="2366681"/>
            <a:ext cx="8401625" cy="1407613"/>
          </a:xfrm>
        </p:spPr>
        <p:txBody>
          <a:bodyPr>
            <a:noAutofit/>
          </a:bodyPr>
          <a:lstStyle/>
          <a:p>
            <a:r>
              <a:rPr lang="en-US" sz="4000" dirty="0"/>
              <a:t>Oakville Public Library</a:t>
            </a:r>
            <a:br>
              <a:rPr lang="en-US" sz="4400" dirty="0"/>
            </a:br>
            <a:br>
              <a:rPr lang="en-US" sz="4400" dirty="0"/>
            </a:br>
            <a:endParaRPr lang="en-US" sz="2400" dirty="0"/>
          </a:p>
        </p:txBody>
      </p:sp>
      <p:sp>
        <p:nvSpPr>
          <p:cNvPr id="4" name="Subtitle 3"/>
          <p:cNvSpPr>
            <a:spLocks noGrp="1"/>
          </p:cNvSpPr>
          <p:nvPr>
            <p:ph type="subTitle" idx="1"/>
          </p:nvPr>
        </p:nvSpPr>
        <p:spPr>
          <a:xfrm>
            <a:off x="4857293" y="5049159"/>
            <a:ext cx="6283757" cy="1636933"/>
          </a:xfrm>
        </p:spPr>
        <p:txBody>
          <a:bodyPr>
            <a:normAutofit/>
          </a:bodyPr>
          <a:lstStyle/>
          <a:p>
            <a:pPr>
              <a:spcAft>
                <a:spcPts val="600"/>
              </a:spcAft>
            </a:pPr>
            <a:r>
              <a:rPr lang="en-CA" sz="1600" b="1" i="0" dirty="0">
                <a:effectLst/>
              </a:rPr>
              <a:t>Presentation to the Joshua Creek Residents Association</a:t>
            </a:r>
          </a:p>
          <a:p>
            <a:pPr>
              <a:spcAft>
                <a:spcPts val="600"/>
              </a:spcAft>
            </a:pPr>
            <a:r>
              <a:rPr lang="en-US" sz="1600" dirty="0"/>
              <a:t>April 29, 2025</a:t>
            </a:r>
          </a:p>
          <a:p>
            <a:pPr>
              <a:spcAft>
                <a:spcPts val="600"/>
              </a:spcAft>
            </a:pPr>
            <a:endParaRPr lang="en-US" sz="1600" dirty="0"/>
          </a:p>
        </p:txBody>
      </p:sp>
    </p:spTree>
    <p:extLst>
      <p:ext uri="{BB962C8B-B14F-4D97-AF65-F5344CB8AC3E}">
        <p14:creationId xmlns:p14="http://schemas.microsoft.com/office/powerpoint/2010/main" val="5997413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0F6FB23-8B4F-49FE-4148-5C52B695C6C9}"/>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A3E5CC78-C59E-C3DA-8FBE-F1A74D3921E7}"/>
              </a:ext>
            </a:extLst>
          </p:cNvPr>
          <p:cNvSpPr txBox="1">
            <a:spLocks/>
          </p:cNvSpPr>
          <p:nvPr/>
        </p:nvSpPr>
        <p:spPr>
          <a:xfrm>
            <a:off x="431800" y="296904"/>
            <a:ext cx="9062156" cy="8291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spc="-50" baseline="0">
                <a:solidFill>
                  <a:srgbClr val="004C97"/>
                </a:solidFill>
                <a:latin typeface="+mj-lt"/>
                <a:ea typeface="+mj-ea"/>
                <a:cs typeface="+mj-cs"/>
              </a:defRPr>
            </a:lvl1pPr>
          </a:lstStyle>
          <a:p>
            <a:pPr>
              <a:spcAft>
                <a:spcPts val="600"/>
              </a:spcAft>
            </a:pPr>
            <a:r>
              <a:rPr lang="en-US" sz="3400" kern="1200" dirty="0">
                <a:latin typeface="+mj-lt"/>
                <a:ea typeface="+mj-ea"/>
                <a:cs typeface="+mj-cs"/>
              </a:rPr>
              <a:t>Public Engagement Key Considerations</a:t>
            </a:r>
          </a:p>
        </p:txBody>
      </p:sp>
      <p:graphicFrame>
        <p:nvGraphicFramePr>
          <p:cNvPr id="9" name="TextBox 4">
            <a:extLst>
              <a:ext uri="{FF2B5EF4-FFF2-40B4-BE49-F238E27FC236}">
                <a16:creationId xmlns:a16="http://schemas.microsoft.com/office/drawing/2014/main" id="{551478AC-8ACC-BE7A-C2A1-E170270CEBE7}"/>
              </a:ext>
            </a:extLst>
          </p:cNvPr>
          <p:cNvGraphicFramePr/>
          <p:nvPr>
            <p:extLst>
              <p:ext uri="{D42A27DB-BD31-4B8C-83A1-F6EECF244321}">
                <p14:modId xmlns:p14="http://schemas.microsoft.com/office/powerpoint/2010/main" val="2742438935"/>
              </p:ext>
            </p:extLst>
          </p:nvPr>
        </p:nvGraphicFramePr>
        <p:xfrm>
          <a:off x="558621" y="1123685"/>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descr="A close-up of a white board&#10;&#10;Description automatically generated">
            <a:extLst>
              <a:ext uri="{FF2B5EF4-FFF2-40B4-BE49-F238E27FC236}">
                <a16:creationId xmlns:a16="http://schemas.microsoft.com/office/drawing/2014/main" id="{456B41CE-4791-4773-B2A6-1DAA81110AD7}"/>
              </a:ext>
            </a:extLst>
          </p:cNvPr>
          <p:cNvPicPr>
            <a:picLocks noChangeAspect="1"/>
          </p:cNvPicPr>
          <p:nvPr/>
        </p:nvPicPr>
        <p:blipFill>
          <a:blip r:embed="rId8"/>
          <a:srcRect l="65575" t="14870" b="48464"/>
          <a:stretch/>
        </p:blipFill>
        <p:spPr>
          <a:xfrm>
            <a:off x="8344372" y="1320398"/>
            <a:ext cx="3541764" cy="2325844"/>
          </a:xfrm>
          <a:prstGeom prst="rect">
            <a:avLst/>
          </a:prstGeom>
        </p:spPr>
      </p:pic>
      <p:pic>
        <p:nvPicPr>
          <p:cNvPr id="10" name="Picture 9" descr="A close-up of a white board&#10;&#10;Description automatically generated">
            <a:extLst>
              <a:ext uri="{FF2B5EF4-FFF2-40B4-BE49-F238E27FC236}">
                <a16:creationId xmlns:a16="http://schemas.microsoft.com/office/drawing/2014/main" id="{66E302D3-D500-EE81-E0E0-AAA680F5FD75}"/>
              </a:ext>
            </a:extLst>
          </p:cNvPr>
          <p:cNvPicPr>
            <a:picLocks noChangeAspect="1"/>
          </p:cNvPicPr>
          <p:nvPr/>
        </p:nvPicPr>
        <p:blipFill>
          <a:blip r:embed="rId8"/>
          <a:srcRect l="51447" t="53592" r="18217" b="8733"/>
          <a:stretch/>
        </p:blipFill>
        <p:spPr>
          <a:xfrm>
            <a:off x="8187246" y="3840622"/>
            <a:ext cx="3446133" cy="2325844"/>
          </a:xfrm>
          <a:prstGeom prst="rect">
            <a:avLst/>
          </a:prstGeom>
        </p:spPr>
      </p:pic>
    </p:spTree>
    <p:extLst>
      <p:ext uri="{BB962C8B-B14F-4D97-AF65-F5344CB8AC3E}">
        <p14:creationId xmlns:p14="http://schemas.microsoft.com/office/powerpoint/2010/main" val="362693112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838F3AA-77BF-C391-295C-A1E9713D16D3}"/>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0104D745-B8B4-0C57-CBF9-A224E5B3E3DC}"/>
              </a:ext>
            </a:extLst>
          </p:cNvPr>
          <p:cNvSpPr txBox="1">
            <a:spLocks/>
          </p:cNvSpPr>
          <p:nvPr/>
        </p:nvSpPr>
        <p:spPr>
          <a:xfrm>
            <a:off x="431799" y="296904"/>
            <a:ext cx="9254067" cy="8291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spc="-50" baseline="0">
                <a:solidFill>
                  <a:srgbClr val="004C97"/>
                </a:solidFill>
                <a:latin typeface="+mj-lt"/>
                <a:ea typeface="+mj-ea"/>
                <a:cs typeface="+mj-cs"/>
              </a:defRPr>
            </a:lvl1pPr>
          </a:lstStyle>
          <a:p>
            <a:pPr>
              <a:spcAft>
                <a:spcPts val="600"/>
              </a:spcAft>
            </a:pPr>
            <a:r>
              <a:rPr lang="en-US" sz="3400" kern="1200" dirty="0">
                <a:latin typeface="+mj-lt"/>
                <a:ea typeface="+mj-ea"/>
                <a:cs typeface="+mj-cs"/>
              </a:rPr>
              <a:t>Indigenous Engagement Key Considerations</a:t>
            </a:r>
          </a:p>
        </p:txBody>
      </p:sp>
      <p:sp>
        <p:nvSpPr>
          <p:cNvPr id="12" name="TextBox 11">
            <a:extLst>
              <a:ext uri="{FF2B5EF4-FFF2-40B4-BE49-F238E27FC236}">
                <a16:creationId xmlns:a16="http://schemas.microsoft.com/office/drawing/2014/main" id="{9044B705-B648-EAD0-016D-D6F7D20C26A6}"/>
              </a:ext>
            </a:extLst>
          </p:cNvPr>
          <p:cNvSpPr txBox="1"/>
          <p:nvPr/>
        </p:nvSpPr>
        <p:spPr>
          <a:xfrm>
            <a:off x="476954" y="1126019"/>
            <a:ext cx="8102602" cy="1200329"/>
          </a:xfrm>
          <a:prstGeom prst="rect">
            <a:avLst/>
          </a:prstGeom>
          <a:noFill/>
        </p:spPr>
        <p:txBody>
          <a:bodyPr wrap="square" rtlCol="0">
            <a:spAutoFit/>
          </a:bodyPr>
          <a:lstStyle/>
          <a:p>
            <a:r>
              <a:rPr lang="en-US" dirty="0"/>
              <a:t>The Indigenous engagement process not only guided and inspired the design team but also created valuable opportunities for sharing and building trust. </a:t>
            </a:r>
          </a:p>
          <a:p>
            <a:endParaRPr lang="en-US" dirty="0"/>
          </a:p>
          <a:p>
            <a:r>
              <a:rPr lang="en-US" dirty="0"/>
              <a:t>Indigenous Engagement Summary Report is available for review at opl.ca</a:t>
            </a:r>
          </a:p>
        </p:txBody>
      </p:sp>
      <p:graphicFrame>
        <p:nvGraphicFramePr>
          <p:cNvPr id="13" name="TextBox 4">
            <a:extLst>
              <a:ext uri="{FF2B5EF4-FFF2-40B4-BE49-F238E27FC236}">
                <a16:creationId xmlns:a16="http://schemas.microsoft.com/office/drawing/2014/main" id="{92150F0D-DBCB-EE87-3EEE-F7C4E5BCD3E2}"/>
              </a:ext>
            </a:extLst>
          </p:cNvPr>
          <p:cNvGraphicFramePr/>
          <p:nvPr>
            <p:extLst>
              <p:ext uri="{D42A27DB-BD31-4B8C-83A1-F6EECF244321}">
                <p14:modId xmlns:p14="http://schemas.microsoft.com/office/powerpoint/2010/main" val="607704249"/>
              </p:ext>
            </p:extLst>
          </p:nvPr>
        </p:nvGraphicFramePr>
        <p:xfrm>
          <a:off x="519289" y="2105465"/>
          <a:ext cx="7924800" cy="47525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Rectangle 15">
            <a:extLst>
              <a:ext uri="{FF2B5EF4-FFF2-40B4-BE49-F238E27FC236}">
                <a16:creationId xmlns:a16="http://schemas.microsoft.com/office/drawing/2014/main" id="{3A33C42A-4927-1DA2-2FDA-77EC5E69C89B}"/>
              </a:ext>
            </a:extLst>
          </p:cNvPr>
          <p:cNvSpPr/>
          <p:nvPr/>
        </p:nvSpPr>
        <p:spPr>
          <a:xfrm>
            <a:off x="9685867" y="1"/>
            <a:ext cx="2506133" cy="6858000"/>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“The building </a:t>
            </a:r>
          </a:p>
          <a:p>
            <a:pPr algn="ctr"/>
            <a:r>
              <a:rPr lang="en-US" sz="2400" dirty="0">
                <a:solidFill>
                  <a:schemeClr val="tx1"/>
                </a:solidFill>
              </a:rPr>
              <a:t>must be a tool </a:t>
            </a:r>
          </a:p>
          <a:p>
            <a:pPr algn="ctr"/>
            <a:r>
              <a:rPr lang="en-US" sz="2400" dirty="0">
                <a:solidFill>
                  <a:schemeClr val="tx1"/>
                </a:solidFill>
              </a:rPr>
              <a:t>for teaching, </a:t>
            </a:r>
          </a:p>
          <a:p>
            <a:pPr algn="ctr"/>
            <a:r>
              <a:rPr lang="en-US" sz="2400" dirty="0">
                <a:solidFill>
                  <a:schemeClr val="tx1"/>
                </a:solidFill>
              </a:rPr>
              <a:t>in its special features </a:t>
            </a:r>
          </a:p>
          <a:p>
            <a:pPr algn="ctr"/>
            <a:r>
              <a:rPr lang="en-US" sz="2400" dirty="0">
                <a:solidFill>
                  <a:schemeClr val="tx1"/>
                </a:solidFill>
              </a:rPr>
              <a:t>and in its architectural elements”</a:t>
            </a:r>
          </a:p>
          <a:p>
            <a:pPr algn="ctr"/>
            <a:endParaRPr lang="en-US" sz="2400" dirty="0">
              <a:solidFill>
                <a:schemeClr val="tx1"/>
              </a:solidFill>
            </a:endParaRPr>
          </a:p>
          <a:p>
            <a:pPr algn="ctr"/>
            <a:r>
              <a:rPr lang="en-US" sz="1600" dirty="0">
                <a:solidFill>
                  <a:schemeClr val="tx1"/>
                </a:solidFill>
              </a:rPr>
              <a:t>- Indigenous Engagement Summary Report</a:t>
            </a:r>
          </a:p>
          <a:p>
            <a:pPr algn="ctr"/>
            <a:endParaRPr lang="en-US" dirty="0">
              <a:solidFill>
                <a:schemeClr val="tx1"/>
              </a:solidFill>
            </a:endParaRPr>
          </a:p>
        </p:txBody>
      </p:sp>
    </p:spTree>
    <p:extLst>
      <p:ext uri="{BB962C8B-B14F-4D97-AF65-F5344CB8AC3E}">
        <p14:creationId xmlns:p14="http://schemas.microsoft.com/office/powerpoint/2010/main" val="75884867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254D376-7060-4491-9779-FC35E62F3F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35336FE4-22FC-DCEE-57C4-1D01FC13931D}"/>
              </a:ext>
            </a:extLst>
          </p:cNvPr>
          <p:cNvSpPr txBox="1"/>
          <p:nvPr/>
        </p:nvSpPr>
        <p:spPr>
          <a:xfrm>
            <a:off x="838200" y="4854222"/>
            <a:ext cx="10515600" cy="1783645"/>
          </a:xfrm>
          <a:prstGeom prst="rect">
            <a:avLst/>
          </a:prstGeom>
        </p:spPr>
        <p:txBody>
          <a:bodyPr vert="horz" lIns="91440" tIns="45720" rIns="91440" bIns="45720" rtlCol="0" anchor="ctr">
            <a:normAutofit/>
          </a:bodyPr>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pPr algn="ctr" defTabSz="914400">
              <a:lnSpc>
                <a:spcPct val="90000"/>
              </a:lnSpc>
              <a:spcBef>
                <a:spcPct val="0"/>
              </a:spcBef>
              <a:spcAft>
                <a:spcPts val="600"/>
              </a:spcAft>
              <a:defRPr/>
            </a:pPr>
            <a:r>
              <a:rPr lang="en-US" altLang="ko-KR" sz="5200" b="1" dirty="0">
                <a:solidFill>
                  <a:srgbClr val="004C97"/>
                </a:solidFill>
                <a:latin typeface="+mj-lt"/>
                <a:ea typeface="+mj-ea"/>
                <a:cs typeface="+mj-cs"/>
              </a:rPr>
              <a:t>Structural Review</a:t>
            </a:r>
          </a:p>
          <a:p>
            <a:pPr algn="ctr" defTabSz="914400">
              <a:lnSpc>
                <a:spcPct val="90000"/>
              </a:lnSpc>
              <a:spcBef>
                <a:spcPct val="0"/>
              </a:spcBef>
              <a:spcAft>
                <a:spcPts val="600"/>
              </a:spcAft>
              <a:defRPr/>
            </a:pPr>
            <a:r>
              <a:rPr lang="en-US" sz="2200" dirty="0">
                <a:latin typeface="+mj-lt"/>
                <a:ea typeface="+mj-ea"/>
                <a:cs typeface="+mj-cs"/>
              </a:rPr>
              <a:t>To assess the facility’s ability to support the Library’s requirements </a:t>
            </a:r>
            <a:br>
              <a:rPr lang="en-US" sz="2200" dirty="0">
                <a:latin typeface="+mj-lt"/>
                <a:ea typeface="+mj-ea"/>
                <a:cs typeface="+mj-cs"/>
              </a:rPr>
            </a:br>
            <a:r>
              <a:rPr lang="en-US" sz="2200" dirty="0">
                <a:latin typeface="+mj-lt"/>
                <a:ea typeface="+mj-ea"/>
                <a:cs typeface="+mj-cs"/>
              </a:rPr>
              <a:t>and public engagement key considerations</a:t>
            </a:r>
          </a:p>
        </p:txBody>
      </p:sp>
      <p:pic>
        <p:nvPicPr>
          <p:cNvPr id="6" name="Picture 2" descr="A drawing of a building&#10;&#10;AI-generated content may be incorrect.">
            <a:extLst>
              <a:ext uri="{FF2B5EF4-FFF2-40B4-BE49-F238E27FC236}">
                <a16:creationId xmlns:a16="http://schemas.microsoft.com/office/drawing/2014/main" id="{54EC91CC-3583-4E21-512A-6EB0328BFB2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057" t="8779" r="5103"/>
          <a:stretch/>
        </p:blipFill>
        <p:spPr bwMode="auto">
          <a:xfrm>
            <a:off x="20" y="0"/>
            <a:ext cx="12191980" cy="457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650404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05AF02A-BAE1-5D85-90EF-BF1BC130F5D4}"/>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0ADE300-2685-94D3-4C2B-03759A8E0A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ACAFA4C-0871-9F72-CD2E-F4D81F3FE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D3181A1-94EF-0219-FFFF-34AF483C99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A88BB29-CDF5-F1F3-5CB2-4D354266F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264A84D-91B6-CBD9-06F2-0610D916B9A9}"/>
              </a:ext>
            </a:extLst>
          </p:cNvPr>
          <p:cNvSpPr>
            <a:spLocks noGrp="1"/>
          </p:cNvSpPr>
          <p:nvPr>
            <p:ph type="title"/>
          </p:nvPr>
        </p:nvSpPr>
        <p:spPr>
          <a:xfrm>
            <a:off x="1383564" y="348865"/>
            <a:ext cx="9718111" cy="1576446"/>
          </a:xfrm>
        </p:spPr>
        <p:txBody>
          <a:bodyPr anchor="ctr">
            <a:normAutofit/>
          </a:bodyPr>
          <a:lstStyle/>
          <a:p>
            <a:r>
              <a:rPr lang="en-US" sz="4000">
                <a:solidFill>
                  <a:srgbClr val="FFFFFF"/>
                </a:solidFill>
              </a:rPr>
              <a:t>Timeline</a:t>
            </a:r>
          </a:p>
        </p:txBody>
      </p:sp>
      <p:graphicFrame>
        <p:nvGraphicFramePr>
          <p:cNvPr id="5" name="Content Placeholder 2">
            <a:extLst>
              <a:ext uri="{FF2B5EF4-FFF2-40B4-BE49-F238E27FC236}">
                <a16:creationId xmlns:a16="http://schemas.microsoft.com/office/drawing/2014/main" id="{8920AEED-6860-1059-EDE7-4782C423F202}"/>
              </a:ext>
            </a:extLst>
          </p:cNvPr>
          <p:cNvGraphicFramePr>
            <a:graphicFrameLocks noGrp="1"/>
          </p:cNvGraphicFramePr>
          <p:nvPr>
            <p:ph idx="1"/>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7301768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0B400-2FF0-961D-2AAA-9AFFFDB334FC}"/>
              </a:ext>
            </a:extLst>
          </p:cNvPr>
          <p:cNvSpPr>
            <a:spLocks noGrp="1"/>
          </p:cNvSpPr>
          <p:nvPr>
            <p:ph type="title"/>
          </p:nvPr>
        </p:nvSpPr>
        <p:spPr>
          <a:xfrm>
            <a:off x="832889" y="351171"/>
            <a:ext cx="10800000" cy="1082518"/>
          </a:xfrm>
        </p:spPr>
        <p:txBody>
          <a:bodyPr/>
          <a:lstStyle/>
          <a:p>
            <a:pPr>
              <a:spcBef>
                <a:spcPts val="600"/>
              </a:spcBef>
              <a:spcAft>
                <a:spcPts val="600"/>
              </a:spcAft>
            </a:pPr>
            <a:r>
              <a:rPr lang="en-US" dirty="0"/>
              <a:t>Stay Connected</a:t>
            </a:r>
            <a:br>
              <a:rPr lang="en-US" dirty="0"/>
            </a:br>
            <a:r>
              <a:rPr lang="en-US" sz="2400" b="0" dirty="0"/>
              <a:t>opl.ca/NewCentral</a:t>
            </a:r>
            <a:endParaRPr lang="en-US" sz="2000" b="0" dirty="0"/>
          </a:p>
        </p:txBody>
      </p:sp>
      <p:pic>
        <p:nvPicPr>
          <p:cNvPr id="5" name="Picture 4">
            <a:extLst>
              <a:ext uri="{FF2B5EF4-FFF2-40B4-BE49-F238E27FC236}">
                <a16:creationId xmlns:a16="http://schemas.microsoft.com/office/drawing/2014/main" id="{D1E43450-FD9F-A148-499B-76F696AD605B}"/>
              </a:ext>
            </a:extLst>
          </p:cNvPr>
          <p:cNvPicPr>
            <a:picLocks noChangeAspect="1"/>
          </p:cNvPicPr>
          <p:nvPr/>
        </p:nvPicPr>
        <p:blipFill>
          <a:blip r:embed="rId3"/>
          <a:srcRect b="3931"/>
          <a:stretch/>
        </p:blipFill>
        <p:spPr>
          <a:xfrm>
            <a:off x="1227118" y="1536653"/>
            <a:ext cx="9737763" cy="4891154"/>
          </a:xfrm>
          <a:prstGeom prst="rect">
            <a:avLst/>
          </a:prstGeom>
          <a:ln w="19050">
            <a:solidFill>
              <a:schemeClr val="accent1"/>
            </a:solidFill>
          </a:ln>
        </p:spPr>
      </p:pic>
    </p:spTree>
    <p:extLst>
      <p:ext uri="{BB962C8B-B14F-4D97-AF65-F5344CB8AC3E}">
        <p14:creationId xmlns:p14="http://schemas.microsoft.com/office/powerpoint/2010/main" val="142289422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A77941E-C9C1-4DB9-AC35-A0D59C2DA49C}"/>
              </a:ext>
            </a:extLst>
          </p:cNvPr>
          <p:cNvSpPr txBox="1"/>
          <p:nvPr/>
        </p:nvSpPr>
        <p:spPr>
          <a:xfrm>
            <a:off x="5605216" y="6043685"/>
            <a:ext cx="6293272" cy="70788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ko-KR" sz="4000" b="1" dirty="0">
                <a:solidFill>
                  <a:schemeClr val="bg1"/>
                </a:solidFill>
                <a:latin typeface="Arial"/>
                <a:cs typeface="Arial" pitchFamily="34" charset="0"/>
              </a:rPr>
              <a:t>Thank You!</a:t>
            </a:r>
            <a:endParaRPr kumimoji="0" lang="ko-KR" altLang="en-US" sz="4000" b="1" i="0" u="none" strike="noStrike" kern="1200" cap="none" spc="0" normalizeH="0" baseline="0" noProof="0" dirty="0">
              <a:ln>
                <a:noFill/>
              </a:ln>
              <a:solidFill>
                <a:schemeClr val="bg1"/>
              </a:solidFill>
              <a:effectLst/>
              <a:uLnTx/>
              <a:uFillTx/>
              <a:latin typeface="Arial"/>
              <a:cs typeface="Arial" pitchFamily="34" charset="0"/>
            </a:endParaRPr>
          </a:p>
        </p:txBody>
      </p:sp>
    </p:spTree>
    <p:extLst>
      <p:ext uri="{BB962C8B-B14F-4D97-AF65-F5344CB8AC3E}">
        <p14:creationId xmlns:p14="http://schemas.microsoft.com/office/powerpoint/2010/main" val="3336964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089B0495-D84C-5467-90AF-88D4C26BC70E}"/>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43689499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540539" y="286692"/>
            <a:ext cx="7127842" cy="644641"/>
          </a:xfrm>
          <a:prstGeom prst="rect">
            <a:avLst/>
          </a:prstGeom>
          <a:noFill/>
          <a:ln/>
        </p:spPr>
        <p:txBody>
          <a:bodyPr wrap="none" lIns="0" tIns="0" rIns="0" bIns="0" rtlCol="0" anchor="t"/>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pPr marL="0" indent="0" algn="l">
              <a:lnSpc>
                <a:spcPts val="3458"/>
              </a:lnSpc>
              <a:buNone/>
            </a:pPr>
            <a:r>
              <a:rPr lang="en-US" sz="2750" b="1">
                <a:solidFill>
                  <a:srgbClr val="000000"/>
                </a:solidFill>
                <a:latin typeface="Aptos" panose="020B0004020202020204" pitchFamily="34" charset="0"/>
                <a:ea typeface="Inter Bold" pitchFamily="34" charset="-122"/>
                <a:cs typeface="Inter Bold" pitchFamily="34" charset="-120"/>
              </a:rPr>
              <a:t>Oakville Public Library: 2024 at a Glance</a:t>
            </a:r>
            <a:endParaRPr lang="en-US" sz="2750"/>
          </a:p>
        </p:txBody>
      </p:sp>
      <p:sp>
        <p:nvSpPr>
          <p:cNvPr id="4" name="Text 1"/>
          <p:cNvSpPr/>
          <p:nvPr/>
        </p:nvSpPr>
        <p:spPr>
          <a:xfrm>
            <a:off x="543456" y="6288286"/>
            <a:ext cx="10869018" cy="226814"/>
          </a:xfrm>
          <a:prstGeom prst="rect">
            <a:avLst/>
          </a:prstGeom>
          <a:noFill/>
          <a:ln/>
        </p:spPr>
        <p:txBody>
          <a:bodyPr wrap="none" lIns="0" tIns="0" rIns="0" bIns="0" rtlCol="0" anchor="t"/>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pPr marL="0" indent="0" algn="ctr">
              <a:lnSpc>
                <a:spcPts val="1750"/>
              </a:lnSpc>
              <a:buNone/>
            </a:pPr>
            <a:r>
              <a:rPr lang="en-US" sz="1667" b="1">
                <a:solidFill>
                  <a:srgbClr val="004C97"/>
                </a:solidFill>
                <a:latin typeface="Aptos" panose="020B0004020202020204" pitchFamily="34" charset="0"/>
                <a:ea typeface="Inter" pitchFamily="34" charset="-122"/>
                <a:cs typeface="Inter" pitchFamily="34" charset="-120"/>
              </a:rPr>
              <a:t>For 130 years, the Oakville Public Library has been at the heart of our community's learning.</a:t>
            </a:r>
            <a:endParaRPr lang="en-US" sz="1667" b="1"/>
          </a:p>
        </p:txBody>
      </p:sp>
      <p:pic>
        <p:nvPicPr>
          <p:cNvPr id="5" name="Image 1" descr="preencoded.png"/>
          <p:cNvPicPr>
            <a:picLocks noChangeAspect="1"/>
          </p:cNvPicPr>
          <p:nvPr/>
        </p:nvPicPr>
        <p:blipFill>
          <a:blip r:embed="rId3"/>
          <a:stretch>
            <a:fillRect/>
          </a:stretch>
        </p:blipFill>
        <p:spPr>
          <a:xfrm>
            <a:off x="11010900" y="190500"/>
            <a:ext cx="990600" cy="317698"/>
          </a:xfrm>
          <a:prstGeom prst="rect">
            <a:avLst/>
          </a:prstGeom>
        </p:spPr>
      </p:pic>
      <p:pic>
        <p:nvPicPr>
          <p:cNvPr id="6" name="Picture 5" descr="A collection of colorful square cards&#10;&#10;AI-generated content may be incorrect.">
            <a:extLst>
              <a:ext uri="{FF2B5EF4-FFF2-40B4-BE49-F238E27FC236}">
                <a16:creationId xmlns:a16="http://schemas.microsoft.com/office/drawing/2014/main" id="{A2BF305B-64D5-555E-9F0D-274DE4FED6F9}"/>
              </a:ext>
            </a:extLst>
          </p:cNvPr>
          <p:cNvPicPr>
            <a:picLocks noChangeAspect="1"/>
          </p:cNvPicPr>
          <p:nvPr/>
        </p:nvPicPr>
        <p:blipFill>
          <a:blip r:embed="rId4"/>
          <a:stretch>
            <a:fillRect/>
          </a:stretch>
        </p:blipFill>
        <p:spPr>
          <a:xfrm>
            <a:off x="1922585" y="806766"/>
            <a:ext cx="8346830" cy="5244468"/>
          </a:xfrm>
          <a:prstGeom prst="rect">
            <a:avLst/>
          </a:prstGeom>
        </p:spPr>
      </p:pic>
    </p:spTree>
    <p:extLst>
      <p:ext uri="{BB962C8B-B14F-4D97-AF65-F5344CB8AC3E}">
        <p14:creationId xmlns:p14="http://schemas.microsoft.com/office/powerpoint/2010/main" val="1719810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Title 1">
            <a:extLst>
              <a:ext uri="{FF2B5EF4-FFF2-40B4-BE49-F238E27FC236}">
                <a16:creationId xmlns:a16="http://schemas.microsoft.com/office/drawing/2014/main" id="{74D6491B-C7F1-6A2E-C7B5-A76B1AAD8F87}"/>
              </a:ext>
            </a:extLst>
          </p:cNvPr>
          <p:cNvSpPr>
            <a:spLocks noGrp="1"/>
          </p:cNvSpPr>
          <p:nvPr>
            <p:ph type="title"/>
          </p:nvPr>
        </p:nvSpPr>
        <p:spPr>
          <a:xfrm>
            <a:off x="430459" y="643467"/>
            <a:ext cx="2951205" cy="5571066"/>
          </a:xfrm>
        </p:spPr>
        <p:txBody>
          <a:bodyPr vert="horz" lIns="91440" tIns="45720" rIns="91440" bIns="45720" rtlCol="0" anchor="ctr">
            <a:normAutofit/>
          </a:bodyPr>
          <a:lstStyle/>
          <a:p>
            <a:r>
              <a:rPr lang="en-US" kern="1200" dirty="0">
                <a:solidFill>
                  <a:srgbClr val="FFFFFF"/>
                </a:solidFill>
                <a:latin typeface="+mj-lt"/>
                <a:ea typeface="+mj-ea"/>
                <a:cs typeface="+mj-cs"/>
              </a:rPr>
              <a:t>OPL is more just books</a:t>
            </a:r>
          </a:p>
        </p:txBody>
      </p:sp>
      <p:graphicFrame>
        <p:nvGraphicFramePr>
          <p:cNvPr id="8" name="Content Placeholder 2">
            <a:extLst>
              <a:ext uri="{FF2B5EF4-FFF2-40B4-BE49-F238E27FC236}">
                <a16:creationId xmlns:a16="http://schemas.microsoft.com/office/drawing/2014/main" id="{68988466-3C0D-B5D7-846D-4C0D9D2DE5DA}"/>
              </a:ext>
            </a:extLst>
          </p:cNvPr>
          <p:cNvGraphicFramePr>
            <a:graphicFrameLocks noGrp="1"/>
          </p:cNvGraphicFramePr>
          <p:nvPr>
            <p:ph sz="half" idx="1"/>
            <p:extLst>
              <p:ext uri="{D42A27DB-BD31-4B8C-83A1-F6EECF244321}">
                <p14:modId xmlns:p14="http://schemas.microsoft.com/office/powerpoint/2010/main" val="1965360750"/>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191675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7999285-D124-4B8C-F920-81D5F53066B9}"/>
            </a:ext>
          </a:extLst>
        </p:cNvPr>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CF1C65D-44E7-C3B6-50A1-1401E1D074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437DADB-EB51-F260-2215-8E65AD30E1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Title 1">
            <a:extLst>
              <a:ext uri="{FF2B5EF4-FFF2-40B4-BE49-F238E27FC236}">
                <a16:creationId xmlns:a16="http://schemas.microsoft.com/office/drawing/2014/main" id="{CA7866FB-6D92-F3B9-8C33-B3D93695EFCC}"/>
              </a:ext>
            </a:extLst>
          </p:cNvPr>
          <p:cNvSpPr>
            <a:spLocks noGrp="1"/>
          </p:cNvSpPr>
          <p:nvPr>
            <p:ph type="title"/>
          </p:nvPr>
        </p:nvSpPr>
        <p:spPr>
          <a:xfrm>
            <a:off x="474000" y="643467"/>
            <a:ext cx="3564466" cy="5571066"/>
          </a:xfrm>
        </p:spPr>
        <p:txBody>
          <a:bodyPr vert="horz" lIns="91440" tIns="45720" rIns="91440" bIns="45720" rtlCol="0" anchor="ctr">
            <a:normAutofit/>
          </a:bodyPr>
          <a:lstStyle/>
          <a:p>
            <a:r>
              <a:rPr lang="en-US" kern="1200" dirty="0">
                <a:solidFill>
                  <a:srgbClr val="FFFFFF"/>
                </a:solidFill>
                <a:latin typeface="+mj-lt"/>
                <a:ea typeface="+mj-ea"/>
                <a:cs typeface="+mj-cs"/>
              </a:rPr>
              <a:t>There is something for everyone</a:t>
            </a:r>
          </a:p>
        </p:txBody>
      </p:sp>
      <p:graphicFrame>
        <p:nvGraphicFramePr>
          <p:cNvPr id="8" name="Content Placeholder 2">
            <a:extLst>
              <a:ext uri="{FF2B5EF4-FFF2-40B4-BE49-F238E27FC236}">
                <a16:creationId xmlns:a16="http://schemas.microsoft.com/office/drawing/2014/main" id="{7746770C-AB2E-48A9-C1D5-A9DAF6390414}"/>
              </a:ext>
            </a:extLst>
          </p:cNvPr>
          <p:cNvGraphicFramePr>
            <a:graphicFrameLocks noGrp="1"/>
          </p:cNvGraphicFramePr>
          <p:nvPr>
            <p:ph sz="half" idx="1"/>
            <p:extLst>
              <p:ext uri="{D42A27DB-BD31-4B8C-83A1-F6EECF244321}">
                <p14:modId xmlns:p14="http://schemas.microsoft.com/office/powerpoint/2010/main" val="83007449"/>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0628643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A8A9EF3-6798-943F-0FE8-0F7F9E25E3B6}"/>
              </a:ext>
            </a:extLst>
          </p:cNvPr>
          <p:cNvSpPr>
            <a:spLocks noGrp="1"/>
          </p:cNvSpPr>
          <p:nvPr>
            <p:ph type="sldNum" sz="quarter" idx="12"/>
          </p:nvPr>
        </p:nvSpPr>
        <p:spPr/>
        <p:txBody>
          <a:bodyPr/>
          <a:lstStyle/>
          <a:p>
            <a:fld id="{2F3778CF-2216-4448-AB28-E0478E1BD35B}" type="slidenum">
              <a:rPr lang="en-US" smtClean="0"/>
              <a:t>6</a:t>
            </a:fld>
            <a:endParaRPr lang="en-US"/>
          </a:p>
        </p:txBody>
      </p:sp>
      <p:pic>
        <p:nvPicPr>
          <p:cNvPr id="4" name="Picture 3" descr="A drawing of a library&#10;&#10;Description automatically generated">
            <a:extLst>
              <a:ext uri="{FF2B5EF4-FFF2-40B4-BE49-F238E27FC236}">
                <a16:creationId xmlns:a16="http://schemas.microsoft.com/office/drawing/2014/main" id="{5D94B027-370D-6FC4-0AD8-6669EFAC0BD9}"/>
              </a:ext>
            </a:extLst>
          </p:cNvPr>
          <p:cNvPicPr>
            <a:picLocks noChangeAspect="1"/>
          </p:cNvPicPr>
          <p:nvPr/>
        </p:nvPicPr>
        <p:blipFill>
          <a:blip r:embed="rId3"/>
          <a:stretch>
            <a:fillRect/>
          </a:stretch>
        </p:blipFill>
        <p:spPr>
          <a:xfrm>
            <a:off x="0" y="26993"/>
            <a:ext cx="12192000" cy="6804014"/>
          </a:xfrm>
          <a:prstGeom prst="rect">
            <a:avLst/>
          </a:prstGeom>
        </p:spPr>
      </p:pic>
    </p:spTree>
    <p:extLst>
      <p:ext uri="{BB962C8B-B14F-4D97-AF65-F5344CB8AC3E}">
        <p14:creationId xmlns:p14="http://schemas.microsoft.com/office/powerpoint/2010/main" val="566942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4093E-F34D-D30B-9B1D-38E0355C4114}"/>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CE9ECF51-2262-3626-2474-0E2B303748EB}"/>
              </a:ext>
            </a:extLst>
          </p:cNvPr>
          <p:cNvSpPr txBox="1"/>
          <p:nvPr/>
        </p:nvSpPr>
        <p:spPr>
          <a:xfrm>
            <a:off x="10271787" y="6435006"/>
            <a:ext cx="1731564" cy="261610"/>
          </a:xfrm>
          <a:prstGeom prst="rect">
            <a:avLst/>
          </a:prstGeom>
          <a:noFill/>
        </p:spPr>
        <p:txBody>
          <a:bodyPr wrap="square" rtlCol="0">
            <a:spAutoFit/>
          </a:bodyPr>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r>
              <a:rPr lang="en-US" sz="1100">
                <a:solidFill>
                  <a:schemeClr val="bg1"/>
                </a:solidFill>
              </a:rPr>
              <a:t>Conceptual drawing only</a:t>
            </a:r>
            <a:endParaRPr lang="en-CA" sz="1100">
              <a:solidFill>
                <a:schemeClr val="bg1"/>
              </a:solidFill>
            </a:endParaRPr>
          </a:p>
        </p:txBody>
      </p:sp>
      <p:pic>
        <p:nvPicPr>
          <p:cNvPr id="4" name="Picture 3" descr="A diagram of a library&#10;&#10;AI-generated content may be incorrect.">
            <a:extLst>
              <a:ext uri="{FF2B5EF4-FFF2-40B4-BE49-F238E27FC236}">
                <a16:creationId xmlns:a16="http://schemas.microsoft.com/office/drawing/2014/main" id="{CD78CA1C-FB88-D5CE-E841-10D565B61CDC}"/>
              </a:ext>
            </a:extLst>
          </p:cNvPr>
          <p:cNvPicPr>
            <a:picLocks noChangeAspect="1"/>
          </p:cNvPicPr>
          <p:nvPr/>
        </p:nvPicPr>
        <p:blipFill>
          <a:blip r:embed="rId3"/>
          <a:srcRect l="12369" t="6344" r="10797" b="20544"/>
          <a:stretch/>
        </p:blipFill>
        <p:spPr>
          <a:xfrm>
            <a:off x="6575732" y="1432816"/>
            <a:ext cx="5027512" cy="1666031"/>
          </a:xfrm>
          <a:prstGeom prst="rect">
            <a:avLst/>
          </a:prstGeom>
        </p:spPr>
      </p:pic>
      <p:sp>
        <p:nvSpPr>
          <p:cNvPr id="37" name="TextBox 36">
            <a:extLst>
              <a:ext uri="{FF2B5EF4-FFF2-40B4-BE49-F238E27FC236}">
                <a16:creationId xmlns:a16="http://schemas.microsoft.com/office/drawing/2014/main" id="{25B297CD-249D-5392-FBA8-67356DC72FEA}"/>
              </a:ext>
            </a:extLst>
          </p:cNvPr>
          <p:cNvSpPr txBox="1"/>
          <p:nvPr/>
        </p:nvSpPr>
        <p:spPr>
          <a:xfrm>
            <a:off x="262152" y="358293"/>
            <a:ext cx="10429449" cy="692498"/>
          </a:xfrm>
          <a:prstGeom prst="rect">
            <a:avLst/>
          </a:prstGeom>
          <a:noFill/>
        </p:spPr>
        <p:txBody>
          <a:bodyPr wrap="square" lIns="76200" tIns="38100" rIns="76200" bIns="38100" rtlCol="0" anchor="ctr">
            <a:spAutoFit/>
          </a:bodyPr>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pPr>
              <a:defRPr/>
            </a:pPr>
            <a:r>
              <a:rPr lang="en-US" altLang="ko-KR" sz="4000" b="1" dirty="0">
                <a:solidFill>
                  <a:srgbClr val="004C97"/>
                </a:solidFill>
                <a:ea typeface="맑은 고딕"/>
                <a:cs typeface="Arial"/>
              </a:rPr>
              <a:t>New Central Branch Project </a:t>
            </a:r>
            <a:r>
              <a:rPr lang="en-US" altLang="ko-KR" sz="2800" dirty="0">
                <a:solidFill>
                  <a:srgbClr val="004C97"/>
                </a:solidFill>
                <a:ea typeface="맑은 고딕"/>
                <a:cs typeface="Arial"/>
              </a:rPr>
              <a:t>2024-2028</a:t>
            </a:r>
            <a:endParaRPr lang="en-US" sz="1250" dirty="0">
              <a:solidFill>
                <a:srgbClr val="004C97"/>
              </a:solidFill>
            </a:endParaRPr>
          </a:p>
        </p:txBody>
      </p:sp>
      <p:pic>
        <p:nvPicPr>
          <p:cNvPr id="441" name="Picture 440">
            <a:extLst>
              <a:ext uri="{FF2B5EF4-FFF2-40B4-BE49-F238E27FC236}">
                <a16:creationId xmlns:a16="http://schemas.microsoft.com/office/drawing/2014/main" id="{7A6CCD6F-117B-EBEC-E813-CD681FF1E39B}"/>
              </a:ext>
            </a:extLst>
          </p:cNvPr>
          <p:cNvPicPr>
            <a:picLocks noChangeAspect="1"/>
          </p:cNvPicPr>
          <p:nvPr/>
        </p:nvPicPr>
        <p:blipFill>
          <a:blip r:embed="rId4"/>
          <a:srcRect t="-91" r="14794" b="16716"/>
          <a:stretch/>
        </p:blipFill>
        <p:spPr>
          <a:xfrm>
            <a:off x="6498825" y="3248109"/>
            <a:ext cx="5181326" cy="3186897"/>
          </a:xfrm>
          <a:prstGeom prst="rect">
            <a:avLst/>
          </a:prstGeom>
        </p:spPr>
      </p:pic>
      <p:sp>
        <p:nvSpPr>
          <p:cNvPr id="442" name="TextBox 441">
            <a:extLst>
              <a:ext uri="{FF2B5EF4-FFF2-40B4-BE49-F238E27FC236}">
                <a16:creationId xmlns:a16="http://schemas.microsoft.com/office/drawing/2014/main" id="{60470B93-0875-0358-C307-B017FE56D597}"/>
              </a:ext>
            </a:extLst>
          </p:cNvPr>
          <p:cNvSpPr txBox="1"/>
          <p:nvPr/>
        </p:nvSpPr>
        <p:spPr>
          <a:xfrm>
            <a:off x="266700" y="1432816"/>
            <a:ext cx="5562600" cy="4750083"/>
          </a:xfrm>
          <a:prstGeom prst="rect">
            <a:avLst/>
          </a:prstGeom>
          <a:noFill/>
        </p:spPr>
        <p:txBody>
          <a:bodyPr wrap="square" lIns="76200" tIns="38100" rIns="76200" bIns="38100" anchor="t">
            <a:spAutoFit/>
          </a:bodyPr>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pPr marL="285739" indent="-285739" defTabSz="914363">
              <a:buFont typeface="Arial" panose="020B0604020202020204" pitchFamily="34" charset="0"/>
              <a:buChar char="•"/>
            </a:pPr>
            <a:r>
              <a:rPr lang="en-CA" sz="2125" b="1" dirty="0">
                <a:latin typeface="+mj-lt"/>
              </a:rPr>
              <a:t>Project Goal:</a:t>
            </a:r>
            <a:r>
              <a:rPr lang="en-CA" sz="2125" dirty="0">
                <a:latin typeface="+mj-lt"/>
              </a:rPr>
              <a:t> To </a:t>
            </a:r>
            <a:r>
              <a:rPr lang="en-US" sz="2125" dirty="0">
                <a:latin typeface="+mj-lt"/>
              </a:rPr>
              <a:t>design a new facility that </a:t>
            </a:r>
            <a:r>
              <a:rPr lang="en-US" sz="2125" dirty="0" err="1">
                <a:latin typeface="+mj-lt"/>
              </a:rPr>
              <a:t>honours</a:t>
            </a:r>
            <a:r>
              <a:rPr lang="en-US" sz="2125" dirty="0">
                <a:latin typeface="+mj-lt"/>
              </a:rPr>
              <a:t> the past while building for the future at 193 Church Street.​</a:t>
            </a:r>
            <a:br>
              <a:rPr lang="en-US" sz="2125" dirty="0">
                <a:latin typeface="+mj-lt"/>
              </a:rPr>
            </a:br>
            <a:endParaRPr lang="en-US" sz="2125" dirty="0">
              <a:latin typeface="+mj-lt"/>
            </a:endParaRPr>
          </a:p>
          <a:p>
            <a:pPr marL="285739" indent="-285739" defTabSz="914363">
              <a:buFont typeface="Arial" panose="020B0604020202020204" pitchFamily="34" charset="0"/>
              <a:buChar char="•"/>
            </a:pPr>
            <a:r>
              <a:rPr lang="en-US" sz="2125" b="1" dirty="0">
                <a:latin typeface="+mj-lt"/>
              </a:rPr>
              <a:t>Interim:</a:t>
            </a:r>
            <a:r>
              <a:rPr lang="en-US" sz="2125" dirty="0">
                <a:latin typeface="+mj-lt"/>
              </a:rPr>
              <a:t> The current Central Branch will continue serving the community until the new facility is open. ​</a:t>
            </a:r>
            <a:br>
              <a:rPr lang="en-US" sz="2125" dirty="0">
                <a:latin typeface="+mj-lt"/>
              </a:rPr>
            </a:br>
            <a:endParaRPr lang="en-US" sz="2125" b="1" dirty="0">
              <a:latin typeface="+mj-lt"/>
            </a:endParaRPr>
          </a:p>
          <a:p>
            <a:pPr marL="285739" indent="-285739" defTabSz="914363">
              <a:buFont typeface="Arial" panose="020B0604020202020204" pitchFamily="34" charset="0"/>
              <a:buChar char="•"/>
            </a:pPr>
            <a:r>
              <a:rPr lang="en-US" sz="2125" b="1" dirty="0">
                <a:latin typeface="+mj-lt"/>
              </a:rPr>
              <a:t>Campaign:</a:t>
            </a:r>
            <a:r>
              <a:rPr lang="en-US" sz="2125" dirty="0">
                <a:latin typeface="+mj-lt"/>
              </a:rPr>
              <a:t> Started early 2024 to create opportunities outside the current project scope like roof-top gardens, a living wall, Truth and Reconciliation spaces, etc. </a:t>
            </a:r>
          </a:p>
          <a:p>
            <a:pPr defTabSz="914363"/>
            <a:endParaRPr lang="en-US" sz="3200" dirty="0">
              <a:latin typeface="+mj-lt"/>
            </a:endParaRPr>
          </a:p>
          <a:p>
            <a:pPr defTabSz="914363"/>
            <a:r>
              <a:rPr lang="en-US" sz="1667" b="1" dirty="0">
                <a:latin typeface="+mj-lt"/>
              </a:rPr>
              <a:t>How is a river like a letter?</a:t>
            </a:r>
          </a:p>
        </p:txBody>
      </p:sp>
    </p:spTree>
    <p:extLst>
      <p:ext uri="{BB962C8B-B14F-4D97-AF65-F5344CB8AC3E}">
        <p14:creationId xmlns:p14="http://schemas.microsoft.com/office/powerpoint/2010/main" val="1476916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9CD92-8D18-43E4-2B72-C7B9BF50992D}"/>
              </a:ext>
            </a:extLst>
          </p:cNvPr>
          <p:cNvSpPr>
            <a:spLocks noGrp="1"/>
          </p:cNvSpPr>
          <p:nvPr>
            <p:ph type="title"/>
          </p:nvPr>
        </p:nvSpPr>
        <p:spPr>
          <a:xfrm>
            <a:off x="481013" y="3877027"/>
            <a:ext cx="3290887" cy="2452687"/>
          </a:xfrm>
        </p:spPr>
        <p:txBody>
          <a:bodyPr anchor="ctr">
            <a:normAutofit/>
          </a:bodyPr>
          <a:lstStyle/>
          <a:p>
            <a:r>
              <a:rPr lang="en-US" sz="3600" dirty="0"/>
              <a:t>Public Engagement</a:t>
            </a:r>
          </a:p>
        </p:txBody>
      </p:sp>
      <p:pic>
        <p:nvPicPr>
          <p:cNvPr id="5" name="Picture 4">
            <a:extLst>
              <a:ext uri="{FF2B5EF4-FFF2-40B4-BE49-F238E27FC236}">
                <a16:creationId xmlns:a16="http://schemas.microsoft.com/office/drawing/2014/main" id="{E6DE2808-8FF6-CAB2-6C6F-B34A856E9CF8}"/>
              </a:ext>
            </a:extLst>
          </p:cNvPr>
          <p:cNvPicPr>
            <a:picLocks noChangeAspect="1"/>
          </p:cNvPicPr>
          <p:nvPr/>
        </p:nvPicPr>
        <p:blipFill>
          <a:blip r:embed="rId3"/>
          <a:srcRect t="17958" b="16941"/>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929EC351-24AC-1133-55ED-823862C5FEC5}"/>
              </a:ext>
            </a:extLst>
          </p:cNvPr>
          <p:cNvSpPr>
            <a:spLocks noGrp="1"/>
          </p:cNvSpPr>
          <p:nvPr>
            <p:ph idx="1"/>
          </p:nvPr>
        </p:nvSpPr>
        <p:spPr>
          <a:xfrm>
            <a:off x="4054648" y="4114094"/>
            <a:ext cx="7485413" cy="2452687"/>
          </a:xfrm>
        </p:spPr>
        <p:txBody>
          <a:bodyPr anchor="ctr">
            <a:normAutofit/>
          </a:bodyPr>
          <a:lstStyle/>
          <a:p>
            <a:pPr>
              <a:spcAft>
                <a:spcPts val="600"/>
              </a:spcAft>
              <a:buNone/>
            </a:pPr>
            <a:r>
              <a:rPr lang="en-US" sz="2400" b="0" i="0" dirty="0">
                <a:solidFill>
                  <a:schemeClr val="tx1"/>
                </a:solidFill>
                <a:effectLst/>
                <a:latin typeface="+mj-lt"/>
              </a:rPr>
              <a:t>To ensure this space reflects the needs and aspirations of the Oakville community, OPL invited residents to share their ideas through a public survey and engagement sessions, held in the fall 2024. </a:t>
            </a:r>
          </a:p>
          <a:p>
            <a:pPr>
              <a:spcAft>
                <a:spcPts val="600"/>
              </a:spcAft>
            </a:pPr>
            <a:endParaRPr lang="en-US" sz="2400" dirty="0">
              <a:solidFill>
                <a:schemeClr val="tx1"/>
              </a:solidFill>
              <a:latin typeface="+mj-lt"/>
            </a:endParaRPr>
          </a:p>
        </p:txBody>
      </p:sp>
    </p:spTree>
    <p:extLst>
      <p:ext uri="{BB962C8B-B14F-4D97-AF65-F5344CB8AC3E}">
        <p14:creationId xmlns:p14="http://schemas.microsoft.com/office/powerpoint/2010/main" val="97608097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987BF6-BC22-74E2-FE62-0B08A76FC650}"/>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C455F2DA-2BAF-1381-FD9B-3FFC9AEB308E}"/>
              </a:ext>
            </a:extLst>
          </p:cNvPr>
          <p:cNvSpPr txBox="1"/>
          <p:nvPr/>
        </p:nvSpPr>
        <p:spPr>
          <a:xfrm>
            <a:off x="10271787" y="6435006"/>
            <a:ext cx="1731564" cy="261610"/>
          </a:xfrm>
          <a:prstGeom prst="rect">
            <a:avLst/>
          </a:prstGeom>
          <a:noFill/>
        </p:spPr>
        <p:txBody>
          <a:bodyPr wrap="none" rtlCol="0">
            <a:spAutoFit/>
          </a:bodyPr>
          <a:lstStyle/>
          <a:p>
            <a:pPr>
              <a:spcAft>
                <a:spcPts val="600"/>
              </a:spcAft>
            </a:pPr>
            <a:r>
              <a:rPr lang="en-US" sz="1100" dirty="0">
                <a:solidFill>
                  <a:schemeClr val="bg1"/>
                </a:solidFill>
              </a:rPr>
              <a:t>Conceptual drawing only</a:t>
            </a:r>
            <a:endParaRPr lang="en-CA" sz="1100">
              <a:solidFill>
                <a:schemeClr val="bg1"/>
              </a:solidFill>
            </a:endParaRPr>
          </a:p>
        </p:txBody>
      </p:sp>
      <p:sp>
        <p:nvSpPr>
          <p:cNvPr id="2" name="TextBox 1">
            <a:extLst>
              <a:ext uri="{FF2B5EF4-FFF2-40B4-BE49-F238E27FC236}">
                <a16:creationId xmlns:a16="http://schemas.microsoft.com/office/drawing/2014/main" id="{275E9483-FC7B-C334-7217-D537D96E95F4}"/>
              </a:ext>
            </a:extLst>
          </p:cNvPr>
          <p:cNvSpPr txBox="1"/>
          <p:nvPr/>
        </p:nvSpPr>
        <p:spPr>
          <a:xfrm>
            <a:off x="335404" y="216210"/>
            <a:ext cx="6110551" cy="692497"/>
          </a:xfrm>
          <a:prstGeom prst="rect">
            <a:avLst/>
          </a:prstGeom>
          <a:solidFill>
            <a:schemeClr val="bg1"/>
          </a:solidFill>
          <a:ln>
            <a:solidFill>
              <a:schemeClr val="bg1"/>
            </a:solidFill>
          </a:ln>
        </p:spPr>
        <p:txBody>
          <a:bodyPr wrap="square" lIns="76200" tIns="38100" rIns="76200" bIns="38100" rtlCol="0" anchor="ctr">
            <a:spAutoFit/>
          </a:bodyPr>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pPr>
              <a:defRPr/>
            </a:pPr>
            <a:r>
              <a:rPr lang="en-US" altLang="ko-KR" sz="4000" b="1" dirty="0">
                <a:solidFill>
                  <a:srgbClr val="004C97"/>
                </a:solidFill>
                <a:latin typeface="Aptos"/>
                <a:ea typeface="맑은 고딕"/>
                <a:cs typeface="Arial"/>
              </a:rPr>
              <a:t>Engagement Activities</a:t>
            </a:r>
            <a:endParaRPr lang="en-US" sz="1250" dirty="0">
              <a:solidFill>
                <a:srgbClr val="004C97"/>
              </a:solidFill>
            </a:endParaRPr>
          </a:p>
        </p:txBody>
      </p:sp>
      <p:pic>
        <p:nvPicPr>
          <p:cNvPr id="5" name="Picture 4">
            <a:extLst>
              <a:ext uri="{FF2B5EF4-FFF2-40B4-BE49-F238E27FC236}">
                <a16:creationId xmlns:a16="http://schemas.microsoft.com/office/drawing/2014/main" id="{16C35EE1-C14A-6131-D3B7-EDE88AD67BD8}"/>
              </a:ext>
            </a:extLst>
          </p:cNvPr>
          <p:cNvPicPr>
            <a:picLocks noChangeAspect="1"/>
          </p:cNvPicPr>
          <p:nvPr/>
        </p:nvPicPr>
        <p:blipFill>
          <a:blip r:embed="rId3"/>
          <a:stretch>
            <a:fillRect/>
          </a:stretch>
        </p:blipFill>
        <p:spPr>
          <a:xfrm>
            <a:off x="257175" y="190500"/>
            <a:ext cx="11677650" cy="6477000"/>
          </a:xfrm>
          <a:prstGeom prst="rect">
            <a:avLst/>
          </a:prstGeom>
        </p:spPr>
      </p:pic>
      <p:sp>
        <p:nvSpPr>
          <p:cNvPr id="6" name="TextBox 5">
            <a:extLst>
              <a:ext uri="{FF2B5EF4-FFF2-40B4-BE49-F238E27FC236}">
                <a16:creationId xmlns:a16="http://schemas.microsoft.com/office/drawing/2014/main" id="{0367FF3C-DA27-D3D6-630F-3E9E70E8ADF7}"/>
              </a:ext>
            </a:extLst>
          </p:cNvPr>
          <p:cNvSpPr txBox="1"/>
          <p:nvPr/>
        </p:nvSpPr>
        <p:spPr>
          <a:xfrm>
            <a:off x="487805" y="241920"/>
            <a:ext cx="5608196" cy="692497"/>
          </a:xfrm>
          <a:prstGeom prst="rect">
            <a:avLst/>
          </a:prstGeom>
          <a:solidFill>
            <a:schemeClr val="bg1"/>
          </a:solidFill>
          <a:ln>
            <a:solidFill>
              <a:schemeClr val="bg1"/>
            </a:solidFill>
          </a:ln>
        </p:spPr>
        <p:txBody>
          <a:bodyPr wrap="square" lIns="76200" tIns="38100" rIns="76200" bIns="38100" rtlCol="0" anchor="ctr">
            <a:spAutoFit/>
          </a:bodyPr>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pPr>
              <a:defRPr/>
            </a:pPr>
            <a:r>
              <a:rPr lang="en-US" altLang="ko-KR" sz="4000" b="1" dirty="0">
                <a:solidFill>
                  <a:srgbClr val="004C97"/>
                </a:solidFill>
                <a:latin typeface="Aptos"/>
                <a:ea typeface="맑은 고딕"/>
                <a:cs typeface="Arial"/>
              </a:rPr>
              <a:t>Engagement Activities</a:t>
            </a:r>
            <a:endParaRPr lang="en-US" sz="1250" dirty="0">
              <a:solidFill>
                <a:srgbClr val="004C97"/>
              </a:solidFill>
            </a:endParaRPr>
          </a:p>
        </p:txBody>
      </p:sp>
    </p:spTree>
    <p:extLst>
      <p:ext uri="{BB962C8B-B14F-4D97-AF65-F5344CB8AC3E}">
        <p14:creationId xmlns:p14="http://schemas.microsoft.com/office/powerpoint/2010/main" val="73425391"/>
      </p:ext>
    </p:extLst>
  </p:cSld>
  <p:clrMapOvr>
    <a:masterClrMapping/>
  </p:clrMapOvr>
</p:sld>
</file>

<file path=ppt/theme/theme1.xml><?xml version="1.0" encoding="utf-8"?>
<a:theme xmlns:a="http://schemas.openxmlformats.org/drawingml/2006/main" name="Office Theme">
  <a:themeElements>
    <a:clrScheme name="OPL Colour Palette">
      <a:dk1>
        <a:srgbClr val="000000"/>
      </a:dk1>
      <a:lt1>
        <a:srgbClr val="FFFFFF"/>
      </a:lt1>
      <a:dk2>
        <a:srgbClr val="004C96"/>
      </a:dk2>
      <a:lt2>
        <a:srgbClr val="E7E6E6"/>
      </a:lt2>
      <a:accent1>
        <a:srgbClr val="004C96"/>
      </a:accent1>
      <a:accent2>
        <a:srgbClr val="00BEB2"/>
      </a:accent2>
      <a:accent3>
        <a:srgbClr val="00B140"/>
      </a:accent3>
      <a:accent4>
        <a:srgbClr val="96D600"/>
      </a:accent4>
      <a:accent5>
        <a:srgbClr val="FF9D1A"/>
      </a:accent5>
      <a:accent6>
        <a:srgbClr val="BF0D3E"/>
      </a:accent6>
      <a:hlink>
        <a:srgbClr val="E10098"/>
      </a:hlink>
      <a:folHlink>
        <a:srgbClr val="440099"/>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Contents Slide Master">
  <a:themeElements>
    <a:clrScheme name="ALLPPT-123">
      <a:dk1>
        <a:sysClr val="windowText" lastClr="000000"/>
      </a:dk1>
      <a:lt1>
        <a:sysClr val="window" lastClr="FFFFFF"/>
      </a:lt1>
      <a:dk2>
        <a:srgbClr val="44546A"/>
      </a:dk2>
      <a:lt2>
        <a:srgbClr val="E7E6E6"/>
      </a:lt2>
      <a:accent1>
        <a:srgbClr val="51BCB9"/>
      </a:accent1>
      <a:accent2>
        <a:srgbClr val="BED381"/>
      </a:accent2>
      <a:accent3>
        <a:srgbClr val="63C7EE"/>
      </a:accent3>
      <a:accent4>
        <a:srgbClr val="E86162"/>
      </a:accent4>
      <a:accent5>
        <a:srgbClr val="7F7F7F"/>
      </a:accent5>
      <a:accent6>
        <a:srgbClr val="134055"/>
      </a:accent6>
      <a:hlink>
        <a:srgbClr val="FFFFFF"/>
      </a:hlink>
      <a:folHlink>
        <a:srgbClr val="262626"/>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8_Contents Slide Master">
  <a:themeElements>
    <a:clrScheme name="Custom 12">
      <a:dk1>
        <a:sysClr val="windowText" lastClr="000000"/>
      </a:dk1>
      <a:lt1>
        <a:sysClr val="window" lastClr="FFFFFF"/>
      </a:lt1>
      <a:dk2>
        <a:srgbClr val="44546A"/>
      </a:dk2>
      <a:lt2>
        <a:srgbClr val="E7E6E6"/>
      </a:lt2>
      <a:accent1>
        <a:srgbClr val="EC5D62"/>
      </a:accent1>
      <a:accent2>
        <a:srgbClr val="EDBE44"/>
      </a:accent2>
      <a:accent3>
        <a:srgbClr val="82B135"/>
      </a:accent3>
      <a:accent4>
        <a:srgbClr val="2781AB"/>
      </a:accent4>
      <a:accent5>
        <a:srgbClr val="634E85"/>
      </a:accent5>
      <a:accent6>
        <a:srgbClr val="4C5053"/>
      </a:accent6>
      <a:hlink>
        <a:srgbClr val="FFFFFF"/>
      </a:hlink>
      <a:folHlink>
        <a:srgbClr val="262626"/>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ntents Slide Master">
  <a:themeElements>
    <a:clrScheme name="ALLPPT-512">
      <a:dk1>
        <a:sysClr val="windowText" lastClr="000000"/>
      </a:dk1>
      <a:lt1>
        <a:sysClr val="window" lastClr="FFFFFF"/>
      </a:lt1>
      <a:dk2>
        <a:srgbClr val="1F497D"/>
      </a:dk2>
      <a:lt2>
        <a:srgbClr val="EEECE1"/>
      </a:lt2>
      <a:accent1>
        <a:srgbClr val="5072C4"/>
      </a:accent1>
      <a:accent2>
        <a:srgbClr val="FF0000"/>
      </a:accent2>
      <a:accent3>
        <a:srgbClr val="5072C4"/>
      </a:accent3>
      <a:accent4>
        <a:srgbClr val="FF0000"/>
      </a:accent4>
      <a:accent5>
        <a:srgbClr val="5072C4"/>
      </a:accent5>
      <a:accent6>
        <a:srgbClr val="FF0000"/>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0_Contents Slide Master">
  <a:themeElements>
    <a:clrScheme name="ALLPPT COLOR - 106">
      <a:dk1>
        <a:sysClr val="windowText" lastClr="000000"/>
      </a:dk1>
      <a:lt1>
        <a:sysClr val="window" lastClr="FFFFFF"/>
      </a:lt1>
      <a:dk2>
        <a:srgbClr val="1F497D"/>
      </a:dk2>
      <a:lt2>
        <a:srgbClr val="EEECE1"/>
      </a:lt2>
      <a:accent1>
        <a:srgbClr val="17B6FF"/>
      </a:accent1>
      <a:accent2>
        <a:srgbClr val="7CEC32"/>
      </a:accent2>
      <a:accent3>
        <a:srgbClr val="FD9034"/>
      </a:accent3>
      <a:accent4>
        <a:srgbClr val="FFD434"/>
      </a:accent4>
      <a:accent5>
        <a:srgbClr val="DC00C8"/>
      </a:accent5>
      <a:accent6>
        <a:srgbClr val="FF0000"/>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PL Colour Palette">
      <a:dk1>
        <a:srgbClr val="000000"/>
      </a:dk1>
      <a:lt1>
        <a:srgbClr val="FFFFFF"/>
      </a:lt1>
      <a:dk2>
        <a:srgbClr val="004C96"/>
      </a:dk2>
      <a:lt2>
        <a:srgbClr val="E7E6E6"/>
      </a:lt2>
      <a:accent1>
        <a:srgbClr val="004C96"/>
      </a:accent1>
      <a:accent2>
        <a:srgbClr val="00BEB2"/>
      </a:accent2>
      <a:accent3>
        <a:srgbClr val="00B140"/>
      </a:accent3>
      <a:accent4>
        <a:srgbClr val="96D600"/>
      </a:accent4>
      <a:accent5>
        <a:srgbClr val="FF9D1A"/>
      </a:accent5>
      <a:accent6>
        <a:srgbClr val="BF0D3E"/>
      </a:accent6>
      <a:hlink>
        <a:srgbClr val="E10098"/>
      </a:hlink>
      <a:folHlink>
        <a:srgbClr val="44009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13399</TotalTime>
  <Words>1637</Words>
  <Application>Microsoft Office PowerPoint</Application>
  <PresentationFormat>Widescreen</PresentationFormat>
  <Paragraphs>146</Paragraphs>
  <Slides>15</Slides>
  <Notes>13</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15</vt:i4>
      </vt:variant>
    </vt:vector>
  </HeadingPairs>
  <TitlesOfParts>
    <vt:vector size="27" baseType="lpstr">
      <vt:lpstr>Malgun Gothic</vt:lpstr>
      <vt:lpstr>Aptos</vt:lpstr>
      <vt:lpstr>Arial</vt:lpstr>
      <vt:lpstr>Calibri</vt:lpstr>
      <vt:lpstr>PW Centra No2</vt:lpstr>
      <vt:lpstr>Office Theme</vt:lpstr>
      <vt:lpstr>6_Contents Slide Master</vt:lpstr>
      <vt:lpstr>18_Contents Slide Master</vt:lpstr>
      <vt:lpstr>Contents Slide Master</vt:lpstr>
      <vt:lpstr>10_Contents Slide Master</vt:lpstr>
      <vt:lpstr>Office Theme</vt:lpstr>
      <vt:lpstr>Office Theme</vt:lpstr>
      <vt:lpstr>Oakville Public Library  </vt:lpstr>
      <vt:lpstr>PowerPoint Presentation</vt:lpstr>
      <vt:lpstr>PowerPoint Presentation</vt:lpstr>
      <vt:lpstr>OPL is more just books</vt:lpstr>
      <vt:lpstr>There is something for everyone</vt:lpstr>
      <vt:lpstr>PowerPoint Presentation</vt:lpstr>
      <vt:lpstr>PowerPoint Presentation</vt:lpstr>
      <vt:lpstr>Public Engagement</vt:lpstr>
      <vt:lpstr>PowerPoint Presentation</vt:lpstr>
      <vt:lpstr>PowerPoint Presentation</vt:lpstr>
      <vt:lpstr>PowerPoint Presentation</vt:lpstr>
      <vt:lpstr>PowerPoint Presentation</vt:lpstr>
      <vt:lpstr>Timeline</vt:lpstr>
      <vt:lpstr>Stay Connected opl.ca/NewCentral</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Elizabeth Chalmers</cp:lastModifiedBy>
  <cp:revision>326</cp:revision>
  <cp:lastPrinted>2019-01-15T15:00:39Z</cp:lastPrinted>
  <dcterms:created xsi:type="dcterms:W3CDTF">2018-11-29T19:27:36Z</dcterms:created>
  <dcterms:modified xsi:type="dcterms:W3CDTF">2025-04-28T00:52:03Z</dcterms:modified>
</cp:coreProperties>
</file>